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711" r:id="rId2"/>
    <p:sldMasterId id="2147483726" r:id="rId3"/>
    <p:sldMasterId id="2147483766" r:id="rId4"/>
  </p:sldMasterIdLst>
  <p:notesMasterIdLst>
    <p:notesMasterId r:id="rId10"/>
  </p:notesMasterIdLst>
  <p:sldIdLst>
    <p:sldId id="2141411484" r:id="rId5"/>
    <p:sldId id="2076135954" r:id="rId6"/>
    <p:sldId id="2141411482" r:id="rId7"/>
    <p:sldId id="2141411483" r:id="rId8"/>
    <p:sldId id="2076135948"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4 | MVP Summit" id="{264D227A-0E75-47BC-933A-7F9F666BDEBA}">
          <p14:sldIdLst>
            <p14:sldId id="2141411484"/>
            <p14:sldId id="2076135954"/>
            <p14:sldId id="2141411482"/>
            <p14:sldId id="2141411483"/>
            <p14:sldId id="207613594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2" d="100"/>
          <a:sy n="112" d="100"/>
        </p:scale>
        <p:origin x="7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A4CDC0-68E8-468C-8D67-63133DC7CF3F}" type="datetimeFigureOut">
              <a:rPr lang="en-US" smtClean="0"/>
              <a:t>4/8/2021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D6DD40-5662-4897-B805-20A8B97F8CC0}" type="slidenum">
              <a:rPr lang="en-US" smtClean="0"/>
              <a:t>‹#›</a:t>
            </a:fld>
            <a:endParaRPr lang="en-US" dirty="0"/>
          </a:p>
        </p:txBody>
      </p:sp>
    </p:spTree>
    <p:extLst>
      <p:ext uri="{BB962C8B-B14F-4D97-AF65-F5344CB8AC3E}">
        <p14:creationId xmlns:p14="http://schemas.microsoft.com/office/powerpoint/2010/main" val="83355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4/8/2021 8:27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7136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022292-2E97-4F2F-A6EC-EB9AC53F90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81974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3.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3.xml"/><Relationship Id="rId4" Type="http://schemas.openxmlformats.org/officeDocument/2006/relationships/image" Target="../media/image26.jpe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3.xml"/><Relationship Id="rId4" Type="http://schemas.openxmlformats.org/officeDocument/2006/relationships/image" Target="../media/image29.jpe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2.png"/><Relationship Id="rId1" Type="http://schemas.openxmlformats.org/officeDocument/2006/relationships/slideMaster" Target="../slideMasters/slideMaster4.xml"/><Relationship Id="rId4" Type="http://schemas.openxmlformats.org/officeDocument/2006/relationships/image" Target="../media/image33.png"/></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4" name="Picture 3" descr="A person standing in front of a computer&#10;&#10;Description automatically generated">
            <a:extLst>
              <a:ext uri="{FF2B5EF4-FFF2-40B4-BE49-F238E27FC236}">
                <a16:creationId xmlns:a16="http://schemas.microsoft.com/office/drawing/2014/main" id="{3B3C4F6A-70A0-EB4A-B422-869C1C637C9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43525" y="0"/>
            <a:ext cx="685114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8" name="Freeform 7">
            <a:extLst>
              <a:ext uri="{FF2B5EF4-FFF2-40B4-BE49-F238E27FC236}">
                <a16:creationId xmlns:a16="http://schemas.microsoft.com/office/drawing/2014/main" id="{ADF2565F-080F-2746-8159-EABB876480E6}"/>
              </a:ext>
            </a:extLst>
          </p:cNvPr>
          <p:cNvSpPr/>
          <p:nvPr userDrawn="1"/>
        </p:nvSpPr>
        <p:spPr bwMode="auto">
          <a:xfrm>
            <a:off x="584200" y="5859942"/>
            <a:ext cx="1366245" cy="468087"/>
          </a:xfrm>
          <a:custGeom>
            <a:avLst/>
            <a:gdLst/>
            <a:ahLst/>
            <a:cxnLst/>
            <a:rect l="l" t="t" r="r" b="b"/>
            <a:pathLst>
              <a:path w="1952178" h="668833">
                <a:moveTo>
                  <a:pt x="375047" y="522237"/>
                </a:moveTo>
                <a:lnTo>
                  <a:pt x="343048" y="526702"/>
                </a:lnTo>
                <a:cubicBezTo>
                  <a:pt x="333127" y="527992"/>
                  <a:pt x="325660" y="530398"/>
                  <a:pt x="320650" y="533920"/>
                </a:cubicBezTo>
                <a:cubicBezTo>
                  <a:pt x="315639" y="537443"/>
                  <a:pt x="313134" y="543619"/>
                  <a:pt x="313134" y="552450"/>
                </a:cubicBezTo>
                <a:cubicBezTo>
                  <a:pt x="313134" y="558899"/>
                  <a:pt x="315441" y="564182"/>
                  <a:pt x="320055" y="568300"/>
                </a:cubicBezTo>
                <a:cubicBezTo>
                  <a:pt x="324668" y="572417"/>
                  <a:pt x="330845" y="574476"/>
                  <a:pt x="338584" y="574476"/>
                </a:cubicBezTo>
                <a:cubicBezTo>
                  <a:pt x="349101" y="574476"/>
                  <a:pt x="357807" y="570780"/>
                  <a:pt x="364703" y="563388"/>
                </a:cubicBezTo>
                <a:cubicBezTo>
                  <a:pt x="371599" y="555997"/>
                  <a:pt x="375047" y="546695"/>
                  <a:pt x="375047" y="535483"/>
                </a:cubicBezTo>
                <a:close/>
                <a:moveTo>
                  <a:pt x="1025425" y="468659"/>
                </a:moveTo>
                <a:cubicBezTo>
                  <a:pt x="1012329" y="468659"/>
                  <a:pt x="1002084" y="473496"/>
                  <a:pt x="994692" y="483170"/>
                </a:cubicBezTo>
                <a:cubicBezTo>
                  <a:pt x="987301" y="492844"/>
                  <a:pt x="983605" y="506363"/>
                  <a:pt x="983605" y="523726"/>
                </a:cubicBezTo>
                <a:cubicBezTo>
                  <a:pt x="983605" y="538708"/>
                  <a:pt x="987152" y="550688"/>
                  <a:pt x="994246" y="559668"/>
                </a:cubicBezTo>
                <a:cubicBezTo>
                  <a:pt x="1001340" y="568647"/>
                  <a:pt x="1010741" y="573137"/>
                  <a:pt x="1022449" y="573137"/>
                </a:cubicBezTo>
                <a:cubicBezTo>
                  <a:pt x="1034355" y="573137"/>
                  <a:pt x="1044029" y="568846"/>
                  <a:pt x="1051470" y="560263"/>
                </a:cubicBezTo>
                <a:cubicBezTo>
                  <a:pt x="1058912" y="551681"/>
                  <a:pt x="1062632" y="540692"/>
                  <a:pt x="1062632" y="527298"/>
                </a:cubicBezTo>
                <a:lnTo>
                  <a:pt x="1062632" y="507504"/>
                </a:lnTo>
                <a:cubicBezTo>
                  <a:pt x="1062632" y="496788"/>
                  <a:pt x="1059085" y="487635"/>
                  <a:pt x="1051991" y="480045"/>
                </a:cubicBezTo>
                <a:cubicBezTo>
                  <a:pt x="1044897" y="472454"/>
                  <a:pt x="1036042" y="468659"/>
                  <a:pt x="1025425" y="468659"/>
                </a:cubicBezTo>
                <a:close/>
                <a:moveTo>
                  <a:pt x="1764208" y="466576"/>
                </a:moveTo>
                <a:cubicBezTo>
                  <a:pt x="1754286" y="466576"/>
                  <a:pt x="1745877" y="470197"/>
                  <a:pt x="1738982" y="477440"/>
                </a:cubicBezTo>
                <a:cubicBezTo>
                  <a:pt x="1732086" y="484683"/>
                  <a:pt x="1727844" y="494159"/>
                  <a:pt x="1726257" y="505866"/>
                </a:cubicBezTo>
                <a:lnTo>
                  <a:pt x="1796801" y="505866"/>
                </a:lnTo>
                <a:cubicBezTo>
                  <a:pt x="1796702" y="493464"/>
                  <a:pt x="1793775" y="483815"/>
                  <a:pt x="1788021" y="476919"/>
                </a:cubicBezTo>
                <a:cubicBezTo>
                  <a:pt x="1782266" y="470024"/>
                  <a:pt x="1774329" y="466576"/>
                  <a:pt x="1764208" y="466576"/>
                </a:cubicBezTo>
                <a:close/>
                <a:moveTo>
                  <a:pt x="1440358" y="466576"/>
                </a:moveTo>
                <a:cubicBezTo>
                  <a:pt x="1430436" y="466576"/>
                  <a:pt x="1422027" y="470197"/>
                  <a:pt x="1415132" y="477440"/>
                </a:cubicBezTo>
                <a:cubicBezTo>
                  <a:pt x="1408236" y="484683"/>
                  <a:pt x="1403994" y="494159"/>
                  <a:pt x="1402407" y="505866"/>
                </a:cubicBezTo>
                <a:lnTo>
                  <a:pt x="1472951" y="505866"/>
                </a:lnTo>
                <a:cubicBezTo>
                  <a:pt x="1472852" y="493464"/>
                  <a:pt x="1469925" y="483815"/>
                  <a:pt x="1464171" y="476919"/>
                </a:cubicBezTo>
                <a:cubicBezTo>
                  <a:pt x="1458416" y="470024"/>
                  <a:pt x="1450479" y="466576"/>
                  <a:pt x="1440358" y="466576"/>
                </a:cubicBezTo>
                <a:close/>
                <a:moveTo>
                  <a:pt x="202108" y="466576"/>
                </a:moveTo>
                <a:cubicBezTo>
                  <a:pt x="192186" y="466576"/>
                  <a:pt x="183778" y="470197"/>
                  <a:pt x="176882" y="477440"/>
                </a:cubicBezTo>
                <a:cubicBezTo>
                  <a:pt x="169986" y="484683"/>
                  <a:pt x="165745" y="494159"/>
                  <a:pt x="164157" y="505866"/>
                </a:cubicBezTo>
                <a:lnTo>
                  <a:pt x="234702" y="505866"/>
                </a:lnTo>
                <a:cubicBezTo>
                  <a:pt x="234602" y="493464"/>
                  <a:pt x="231675" y="483815"/>
                  <a:pt x="225921" y="476919"/>
                </a:cubicBezTo>
                <a:cubicBezTo>
                  <a:pt x="220166" y="470024"/>
                  <a:pt x="212229" y="466576"/>
                  <a:pt x="202108" y="466576"/>
                </a:cubicBezTo>
                <a:close/>
                <a:moveTo>
                  <a:pt x="1634430" y="444698"/>
                </a:moveTo>
                <a:lnTo>
                  <a:pt x="1668958" y="444698"/>
                </a:lnTo>
                <a:lnTo>
                  <a:pt x="1668958" y="597098"/>
                </a:lnTo>
                <a:lnTo>
                  <a:pt x="1634430" y="597098"/>
                </a:lnTo>
                <a:close/>
                <a:moveTo>
                  <a:pt x="720030" y="444698"/>
                </a:moveTo>
                <a:lnTo>
                  <a:pt x="754558" y="444698"/>
                </a:lnTo>
                <a:lnTo>
                  <a:pt x="754558" y="597098"/>
                </a:lnTo>
                <a:lnTo>
                  <a:pt x="720030" y="597098"/>
                </a:lnTo>
                <a:close/>
                <a:moveTo>
                  <a:pt x="1603771" y="442019"/>
                </a:moveTo>
                <a:cubicBezTo>
                  <a:pt x="1610022" y="442019"/>
                  <a:pt x="1614785" y="442962"/>
                  <a:pt x="1618059" y="444847"/>
                </a:cubicBezTo>
                <a:lnTo>
                  <a:pt x="1618059" y="477589"/>
                </a:lnTo>
                <a:cubicBezTo>
                  <a:pt x="1613892" y="474315"/>
                  <a:pt x="1607889" y="472678"/>
                  <a:pt x="1600051" y="472678"/>
                </a:cubicBezTo>
                <a:cubicBezTo>
                  <a:pt x="1589831" y="472678"/>
                  <a:pt x="1581298" y="477291"/>
                  <a:pt x="1574452" y="486519"/>
                </a:cubicBezTo>
                <a:cubicBezTo>
                  <a:pt x="1567606" y="495746"/>
                  <a:pt x="1564183" y="508297"/>
                  <a:pt x="1564183" y="524172"/>
                </a:cubicBezTo>
                <a:lnTo>
                  <a:pt x="1564183" y="597098"/>
                </a:lnTo>
                <a:lnTo>
                  <a:pt x="1529655" y="597098"/>
                </a:lnTo>
                <a:lnTo>
                  <a:pt x="1529655" y="444698"/>
                </a:lnTo>
                <a:lnTo>
                  <a:pt x="1564183" y="444698"/>
                </a:lnTo>
                <a:lnTo>
                  <a:pt x="1564183" y="476101"/>
                </a:lnTo>
                <a:lnTo>
                  <a:pt x="1564779" y="476101"/>
                </a:lnTo>
                <a:cubicBezTo>
                  <a:pt x="1568152" y="465385"/>
                  <a:pt x="1573336" y="457026"/>
                  <a:pt x="1580331" y="451023"/>
                </a:cubicBezTo>
                <a:cubicBezTo>
                  <a:pt x="1587326" y="445021"/>
                  <a:pt x="1595139" y="442019"/>
                  <a:pt x="1603771" y="442019"/>
                </a:cubicBezTo>
                <a:close/>
                <a:moveTo>
                  <a:pt x="517921" y="442019"/>
                </a:moveTo>
                <a:cubicBezTo>
                  <a:pt x="524172" y="442019"/>
                  <a:pt x="528935" y="442962"/>
                  <a:pt x="532209" y="444847"/>
                </a:cubicBezTo>
                <a:lnTo>
                  <a:pt x="532209" y="477589"/>
                </a:lnTo>
                <a:cubicBezTo>
                  <a:pt x="528042" y="474315"/>
                  <a:pt x="522039" y="472678"/>
                  <a:pt x="514201" y="472678"/>
                </a:cubicBezTo>
                <a:cubicBezTo>
                  <a:pt x="503981" y="472678"/>
                  <a:pt x="495448" y="477291"/>
                  <a:pt x="488602" y="486519"/>
                </a:cubicBezTo>
                <a:cubicBezTo>
                  <a:pt x="481756" y="495746"/>
                  <a:pt x="478333" y="508297"/>
                  <a:pt x="478333" y="524172"/>
                </a:cubicBezTo>
                <a:lnTo>
                  <a:pt x="478333" y="597098"/>
                </a:lnTo>
                <a:lnTo>
                  <a:pt x="443805" y="597098"/>
                </a:lnTo>
                <a:lnTo>
                  <a:pt x="443805" y="444698"/>
                </a:lnTo>
                <a:lnTo>
                  <a:pt x="478333" y="444698"/>
                </a:lnTo>
                <a:lnTo>
                  <a:pt x="478333" y="476101"/>
                </a:lnTo>
                <a:lnTo>
                  <a:pt x="478929" y="476101"/>
                </a:lnTo>
                <a:cubicBezTo>
                  <a:pt x="482302" y="465385"/>
                  <a:pt x="487486" y="457026"/>
                  <a:pt x="494481" y="451023"/>
                </a:cubicBezTo>
                <a:cubicBezTo>
                  <a:pt x="501476" y="445021"/>
                  <a:pt x="509289" y="442019"/>
                  <a:pt x="517921" y="442019"/>
                </a:cubicBezTo>
                <a:close/>
                <a:moveTo>
                  <a:pt x="1906339" y="441126"/>
                </a:moveTo>
                <a:cubicBezTo>
                  <a:pt x="1920428" y="441126"/>
                  <a:pt x="1933029" y="443259"/>
                  <a:pt x="1944141" y="447526"/>
                </a:cubicBezTo>
                <a:lnTo>
                  <a:pt x="1944141" y="477738"/>
                </a:lnTo>
                <a:cubicBezTo>
                  <a:pt x="1933426" y="470396"/>
                  <a:pt x="1921123" y="466725"/>
                  <a:pt x="1907232" y="466725"/>
                </a:cubicBezTo>
                <a:cubicBezTo>
                  <a:pt x="1902866" y="466725"/>
                  <a:pt x="1898922" y="467171"/>
                  <a:pt x="1895400" y="468064"/>
                </a:cubicBezTo>
                <a:cubicBezTo>
                  <a:pt x="1891878" y="468957"/>
                  <a:pt x="1888876" y="470197"/>
                  <a:pt x="1886396" y="471785"/>
                </a:cubicBezTo>
                <a:cubicBezTo>
                  <a:pt x="1883915" y="473372"/>
                  <a:pt x="1881981" y="475282"/>
                  <a:pt x="1880592" y="477515"/>
                </a:cubicBezTo>
                <a:cubicBezTo>
                  <a:pt x="1879203" y="479747"/>
                  <a:pt x="1878508" y="482203"/>
                  <a:pt x="1878508" y="484882"/>
                </a:cubicBezTo>
                <a:cubicBezTo>
                  <a:pt x="1878508" y="488156"/>
                  <a:pt x="1879203" y="490934"/>
                  <a:pt x="1880592" y="493216"/>
                </a:cubicBezTo>
                <a:cubicBezTo>
                  <a:pt x="1881981" y="495498"/>
                  <a:pt x="1884039" y="497507"/>
                  <a:pt x="1886768" y="499244"/>
                </a:cubicBezTo>
                <a:cubicBezTo>
                  <a:pt x="1889497" y="500980"/>
                  <a:pt x="1892771" y="502567"/>
                  <a:pt x="1896591" y="504006"/>
                </a:cubicBezTo>
                <a:cubicBezTo>
                  <a:pt x="1900411" y="505445"/>
                  <a:pt x="1904801" y="507007"/>
                  <a:pt x="1909762" y="508694"/>
                </a:cubicBezTo>
                <a:cubicBezTo>
                  <a:pt x="1916311" y="511373"/>
                  <a:pt x="1922189" y="514102"/>
                  <a:pt x="1927398" y="516880"/>
                </a:cubicBezTo>
                <a:cubicBezTo>
                  <a:pt x="1932607" y="519658"/>
                  <a:pt x="1937047" y="522808"/>
                  <a:pt x="1940718" y="526330"/>
                </a:cubicBezTo>
                <a:cubicBezTo>
                  <a:pt x="1944389" y="529853"/>
                  <a:pt x="1947217" y="533920"/>
                  <a:pt x="1949201" y="538534"/>
                </a:cubicBezTo>
                <a:cubicBezTo>
                  <a:pt x="1951186" y="543148"/>
                  <a:pt x="1952178" y="548630"/>
                  <a:pt x="1952178" y="554980"/>
                </a:cubicBezTo>
                <a:cubicBezTo>
                  <a:pt x="1952178" y="562719"/>
                  <a:pt x="1950392" y="569466"/>
                  <a:pt x="1946820" y="575220"/>
                </a:cubicBezTo>
                <a:cubicBezTo>
                  <a:pt x="1943248" y="580975"/>
                  <a:pt x="1938486" y="585738"/>
                  <a:pt x="1932533" y="589508"/>
                </a:cubicBezTo>
                <a:cubicBezTo>
                  <a:pt x="1926580" y="593278"/>
                  <a:pt x="1919709" y="596081"/>
                  <a:pt x="1911920" y="597917"/>
                </a:cubicBezTo>
                <a:cubicBezTo>
                  <a:pt x="1904131" y="599752"/>
                  <a:pt x="1895921" y="600670"/>
                  <a:pt x="1887289" y="600670"/>
                </a:cubicBezTo>
                <a:cubicBezTo>
                  <a:pt x="1870620" y="600670"/>
                  <a:pt x="1856184" y="597892"/>
                  <a:pt x="1843980" y="592335"/>
                </a:cubicBezTo>
                <a:lnTo>
                  <a:pt x="1843980" y="560337"/>
                </a:lnTo>
                <a:cubicBezTo>
                  <a:pt x="1856878" y="570160"/>
                  <a:pt x="1871116" y="575071"/>
                  <a:pt x="1886694" y="575071"/>
                </a:cubicBezTo>
                <a:cubicBezTo>
                  <a:pt x="1907530" y="575071"/>
                  <a:pt x="1917948" y="568920"/>
                  <a:pt x="1917948" y="556617"/>
                </a:cubicBezTo>
                <a:cubicBezTo>
                  <a:pt x="1917948" y="553144"/>
                  <a:pt x="1917055" y="550192"/>
                  <a:pt x="1915269" y="547761"/>
                </a:cubicBezTo>
                <a:cubicBezTo>
                  <a:pt x="1913483" y="545331"/>
                  <a:pt x="1911077" y="543173"/>
                  <a:pt x="1908051" y="541287"/>
                </a:cubicBezTo>
                <a:cubicBezTo>
                  <a:pt x="1905024" y="539402"/>
                  <a:pt x="1901452" y="537716"/>
                  <a:pt x="1897335" y="536227"/>
                </a:cubicBezTo>
                <a:cubicBezTo>
                  <a:pt x="1893217" y="534739"/>
                  <a:pt x="1888629" y="533052"/>
                  <a:pt x="1883568" y="531167"/>
                </a:cubicBezTo>
                <a:cubicBezTo>
                  <a:pt x="1877317" y="528687"/>
                  <a:pt x="1871687" y="526057"/>
                  <a:pt x="1866676" y="523279"/>
                </a:cubicBezTo>
                <a:cubicBezTo>
                  <a:pt x="1861666" y="520501"/>
                  <a:pt x="1857498" y="517351"/>
                  <a:pt x="1854175" y="513829"/>
                </a:cubicBezTo>
                <a:cubicBezTo>
                  <a:pt x="1850851" y="510306"/>
                  <a:pt x="1848346" y="506313"/>
                  <a:pt x="1846659" y="501848"/>
                </a:cubicBezTo>
                <a:cubicBezTo>
                  <a:pt x="1844972" y="497383"/>
                  <a:pt x="1844129" y="492174"/>
                  <a:pt x="1844129" y="486221"/>
                </a:cubicBezTo>
                <a:cubicBezTo>
                  <a:pt x="1844129" y="478879"/>
                  <a:pt x="1845865" y="472405"/>
                  <a:pt x="1849338" y="466799"/>
                </a:cubicBezTo>
                <a:cubicBezTo>
                  <a:pt x="1852811" y="461193"/>
                  <a:pt x="1857474" y="456480"/>
                  <a:pt x="1863328" y="452660"/>
                </a:cubicBezTo>
                <a:cubicBezTo>
                  <a:pt x="1869181" y="448840"/>
                  <a:pt x="1875829" y="445963"/>
                  <a:pt x="1883271" y="444028"/>
                </a:cubicBezTo>
                <a:cubicBezTo>
                  <a:pt x="1890712" y="442094"/>
                  <a:pt x="1898401" y="441126"/>
                  <a:pt x="1906339" y="441126"/>
                </a:cubicBezTo>
                <a:close/>
                <a:moveTo>
                  <a:pt x="1764655" y="441126"/>
                </a:moveTo>
                <a:cubicBezTo>
                  <a:pt x="1785491" y="441126"/>
                  <a:pt x="1801614" y="447823"/>
                  <a:pt x="1813024" y="461218"/>
                </a:cubicBezTo>
                <a:cubicBezTo>
                  <a:pt x="1824434" y="474612"/>
                  <a:pt x="1830139" y="493216"/>
                  <a:pt x="1830139" y="517029"/>
                </a:cubicBezTo>
                <a:lnTo>
                  <a:pt x="1830139" y="530274"/>
                </a:lnTo>
                <a:lnTo>
                  <a:pt x="1726257" y="530274"/>
                </a:lnTo>
                <a:cubicBezTo>
                  <a:pt x="1726654" y="544363"/>
                  <a:pt x="1730995" y="555228"/>
                  <a:pt x="1739279" y="562868"/>
                </a:cubicBezTo>
                <a:cubicBezTo>
                  <a:pt x="1747564" y="570507"/>
                  <a:pt x="1758949" y="574327"/>
                  <a:pt x="1773435" y="574327"/>
                </a:cubicBezTo>
                <a:cubicBezTo>
                  <a:pt x="1789707" y="574327"/>
                  <a:pt x="1804640" y="569466"/>
                  <a:pt x="1818233" y="559742"/>
                </a:cubicBezTo>
                <a:lnTo>
                  <a:pt x="1818233" y="587573"/>
                </a:lnTo>
                <a:cubicBezTo>
                  <a:pt x="1804342" y="596304"/>
                  <a:pt x="1785987" y="600670"/>
                  <a:pt x="1763166" y="600670"/>
                </a:cubicBezTo>
                <a:cubicBezTo>
                  <a:pt x="1740743" y="600670"/>
                  <a:pt x="1723156" y="593749"/>
                  <a:pt x="1710407" y="579908"/>
                </a:cubicBezTo>
                <a:cubicBezTo>
                  <a:pt x="1697657" y="566067"/>
                  <a:pt x="1691282" y="546596"/>
                  <a:pt x="1691282" y="521493"/>
                </a:cubicBezTo>
                <a:cubicBezTo>
                  <a:pt x="1691282" y="497780"/>
                  <a:pt x="1698302" y="478457"/>
                  <a:pt x="1712342" y="463525"/>
                </a:cubicBezTo>
                <a:cubicBezTo>
                  <a:pt x="1726381" y="448592"/>
                  <a:pt x="1743819" y="441126"/>
                  <a:pt x="1764655" y="441126"/>
                </a:cubicBezTo>
                <a:close/>
                <a:moveTo>
                  <a:pt x="1440805" y="441126"/>
                </a:moveTo>
                <a:cubicBezTo>
                  <a:pt x="1461641" y="441126"/>
                  <a:pt x="1477764" y="447823"/>
                  <a:pt x="1489174" y="461218"/>
                </a:cubicBezTo>
                <a:cubicBezTo>
                  <a:pt x="1500584" y="474612"/>
                  <a:pt x="1506289" y="493216"/>
                  <a:pt x="1506289" y="517029"/>
                </a:cubicBezTo>
                <a:lnTo>
                  <a:pt x="1506289" y="530274"/>
                </a:lnTo>
                <a:lnTo>
                  <a:pt x="1402407" y="530274"/>
                </a:lnTo>
                <a:cubicBezTo>
                  <a:pt x="1402804" y="544363"/>
                  <a:pt x="1407145" y="555228"/>
                  <a:pt x="1415429" y="562868"/>
                </a:cubicBezTo>
                <a:cubicBezTo>
                  <a:pt x="1423714" y="570507"/>
                  <a:pt x="1435099" y="574327"/>
                  <a:pt x="1449585" y="574327"/>
                </a:cubicBezTo>
                <a:cubicBezTo>
                  <a:pt x="1465857" y="574327"/>
                  <a:pt x="1480790" y="569466"/>
                  <a:pt x="1494383" y="559742"/>
                </a:cubicBezTo>
                <a:lnTo>
                  <a:pt x="1494383" y="587573"/>
                </a:lnTo>
                <a:cubicBezTo>
                  <a:pt x="1480492" y="596304"/>
                  <a:pt x="1462137" y="600670"/>
                  <a:pt x="1439316" y="600670"/>
                </a:cubicBezTo>
                <a:cubicBezTo>
                  <a:pt x="1416893" y="600670"/>
                  <a:pt x="1399306" y="593749"/>
                  <a:pt x="1386557" y="579908"/>
                </a:cubicBezTo>
                <a:cubicBezTo>
                  <a:pt x="1373807" y="566067"/>
                  <a:pt x="1367432" y="546596"/>
                  <a:pt x="1367432" y="521493"/>
                </a:cubicBezTo>
                <a:cubicBezTo>
                  <a:pt x="1367432" y="497780"/>
                  <a:pt x="1374452" y="478457"/>
                  <a:pt x="1388492" y="463525"/>
                </a:cubicBezTo>
                <a:cubicBezTo>
                  <a:pt x="1402531" y="448592"/>
                  <a:pt x="1419969" y="441126"/>
                  <a:pt x="1440805" y="441126"/>
                </a:cubicBezTo>
                <a:close/>
                <a:moveTo>
                  <a:pt x="1016942" y="441126"/>
                </a:moveTo>
                <a:cubicBezTo>
                  <a:pt x="1037083" y="441126"/>
                  <a:pt x="1052016" y="449361"/>
                  <a:pt x="1061739" y="465832"/>
                </a:cubicBezTo>
                <a:lnTo>
                  <a:pt x="1062335" y="465832"/>
                </a:lnTo>
                <a:lnTo>
                  <a:pt x="1062335" y="444698"/>
                </a:lnTo>
                <a:lnTo>
                  <a:pt x="1096863" y="444698"/>
                </a:lnTo>
                <a:lnTo>
                  <a:pt x="1096863" y="584894"/>
                </a:lnTo>
                <a:cubicBezTo>
                  <a:pt x="1096863" y="640854"/>
                  <a:pt x="1068734" y="668833"/>
                  <a:pt x="1012477" y="668833"/>
                </a:cubicBezTo>
                <a:cubicBezTo>
                  <a:pt x="992633" y="668833"/>
                  <a:pt x="975320" y="665509"/>
                  <a:pt x="960536" y="658862"/>
                </a:cubicBezTo>
                <a:lnTo>
                  <a:pt x="960536" y="627310"/>
                </a:lnTo>
                <a:cubicBezTo>
                  <a:pt x="977205" y="636835"/>
                  <a:pt x="993030" y="641598"/>
                  <a:pt x="1008013" y="641598"/>
                </a:cubicBezTo>
                <a:cubicBezTo>
                  <a:pt x="1044227" y="641598"/>
                  <a:pt x="1062335" y="623788"/>
                  <a:pt x="1062335" y="588168"/>
                </a:cubicBezTo>
                <a:lnTo>
                  <a:pt x="1062335" y="571500"/>
                </a:lnTo>
                <a:lnTo>
                  <a:pt x="1061739" y="571500"/>
                </a:lnTo>
                <a:cubicBezTo>
                  <a:pt x="1050329" y="590946"/>
                  <a:pt x="1033164" y="600670"/>
                  <a:pt x="1010245" y="600670"/>
                </a:cubicBezTo>
                <a:cubicBezTo>
                  <a:pt x="991691" y="600670"/>
                  <a:pt x="976734" y="593898"/>
                  <a:pt x="965373" y="580355"/>
                </a:cubicBezTo>
                <a:cubicBezTo>
                  <a:pt x="954013" y="566811"/>
                  <a:pt x="948332" y="548630"/>
                  <a:pt x="948332" y="525809"/>
                </a:cubicBezTo>
                <a:cubicBezTo>
                  <a:pt x="948332" y="499913"/>
                  <a:pt x="954434" y="479325"/>
                  <a:pt x="966638" y="464046"/>
                </a:cubicBezTo>
                <a:cubicBezTo>
                  <a:pt x="978842" y="448766"/>
                  <a:pt x="995610" y="441126"/>
                  <a:pt x="1016942" y="441126"/>
                </a:cubicBezTo>
                <a:close/>
                <a:moveTo>
                  <a:pt x="871388" y="441126"/>
                </a:moveTo>
                <a:cubicBezTo>
                  <a:pt x="887958" y="441126"/>
                  <a:pt x="900608" y="446509"/>
                  <a:pt x="909339" y="457274"/>
                </a:cubicBezTo>
                <a:cubicBezTo>
                  <a:pt x="918071" y="468039"/>
                  <a:pt x="922436" y="483592"/>
                  <a:pt x="922436" y="503932"/>
                </a:cubicBezTo>
                <a:lnTo>
                  <a:pt x="922436" y="597098"/>
                </a:lnTo>
                <a:lnTo>
                  <a:pt x="887908" y="597098"/>
                </a:lnTo>
                <a:lnTo>
                  <a:pt x="887908" y="511224"/>
                </a:lnTo>
                <a:cubicBezTo>
                  <a:pt x="887908" y="482748"/>
                  <a:pt x="877837" y="468511"/>
                  <a:pt x="857696" y="468511"/>
                </a:cubicBezTo>
                <a:cubicBezTo>
                  <a:pt x="847179" y="468511"/>
                  <a:pt x="838497" y="472454"/>
                  <a:pt x="831651" y="480342"/>
                </a:cubicBezTo>
                <a:cubicBezTo>
                  <a:pt x="824805" y="488230"/>
                  <a:pt x="821382" y="498177"/>
                  <a:pt x="821382" y="510182"/>
                </a:cubicBezTo>
                <a:lnTo>
                  <a:pt x="821382" y="597098"/>
                </a:lnTo>
                <a:lnTo>
                  <a:pt x="786705" y="597098"/>
                </a:lnTo>
                <a:lnTo>
                  <a:pt x="786705" y="444698"/>
                </a:lnTo>
                <a:lnTo>
                  <a:pt x="821382" y="444698"/>
                </a:lnTo>
                <a:lnTo>
                  <a:pt x="821382" y="469999"/>
                </a:lnTo>
                <a:lnTo>
                  <a:pt x="821977" y="469999"/>
                </a:lnTo>
                <a:cubicBezTo>
                  <a:pt x="833387" y="450750"/>
                  <a:pt x="849858" y="441126"/>
                  <a:pt x="871388" y="441126"/>
                </a:cubicBezTo>
                <a:close/>
                <a:moveTo>
                  <a:pt x="633263" y="441126"/>
                </a:moveTo>
                <a:cubicBezTo>
                  <a:pt x="649833" y="441126"/>
                  <a:pt x="662483" y="446509"/>
                  <a:pt x="671214" y="457274"/>
                </a:cubicBezTo>
                <a:cubicBezTo>
                  <a:pt x="679946" y="468039"/>
                  <a:pt x="684311" y="483592"/>
                  <a:pt x="684311" y="503932"/>
                </a:cubicBezTo>
                <a:lnTo>
                  <a:pt x="684311" y="597098"/>
                </a:lnTo>
                <a:lnTo>
                  <a:pt x="649783" y="597098"/>
                </a:lnTo>
                <a:lnTo>
                  <a:pt x="649783" y="511224"/>
                </a:lnTo>
                <a:cubicBezTo>
                  <a:pt x="649783" y="482748"/>
                  <a:pt x="639713" y="468511"/>
                  <a:pt x="619571" y="468511"/>
                </a:cubicBezTo>
                <a:cubicBezTo>
                  <a:pt x="609054" y="468511"/>
                  <a:pt x="600372" y="472454"/>
                  <a:pt x="593526" y="480342"/>
                </a:cubicBezTo>
                <a:cubicBezTo>
                  <a:pt x="586680" y="488230"/>
                  <a:pt x="583257" y="498177"/>
                  <a:pt x="583257" y="510182"/>
                </a:cubicBezTo>
                <a:lnTo>
                  <a:pt x="583257" y="597098"/>
                </a:lnTo>
                <a:lnTo>
                  <a:pt x="548580" y="597098"/>
                </a:lnTo>
                <a:lnTo>
                  <a:pt x="548580" y="444698"/>
                </a:lnTo>
                <a:lnTo>
                  <a:pt x="583257" y="444698"/>
                </a:lnTo>
                <a:lnTo>
                  <a:pt x="583257" y="469999"/>
                </a:lnTo>
                <a:lnTo>
                  <a:pt x="583852" y="469999"/>
                </a:lnTo>
                <a:cubicBezTo>
                  <a:pt x="595263" y="450750"/>
                  <a:pt x="611733" y="441126"/>
                  <a:pt x="633263" y="441126"/>
                </a:cubicBezTo>
                <a:close/>
                <a:moveTo>
                  <a:pt x="350639" y="441126"/>
                </a:moveTo>
                <a:cubicBezTo>
                  <a:pt x="389136" y="441126"/>
                  <a:pt x="408384" y="460077"/>
                  <a:pt x="408384" y="497979"/>
                </a:cubicBezTo>
                <a:lnTo>
                  <a:pt x="408384" y="597098"/>
                </a:lnTo>
                <a:lnTo>
                  <a:pt x="374898" y="597098"/>
                </a:lnTo>
                <a:lnTo>
                  <a:pt x="374898" y="573285"/>
                </a:lnTo>
                <a:lnTo>
                  <a:pt x="374302" y="573285"/>
                </a:lnTo>
                <a:cubicBezTo>
                  <a:pt x="363785" y="591542"/>
                  <a:pt x="348357" y="600670"/>
                  <a:pt x="328017" y="600670"/>
                </a:cubicBezTo>
                <a:cubicBezTo>
                  <a:pt x="313035" y="600670"/>
                  <a:pt x="301302" y="596602"/>
                  <a:pt x="292819" y="588466"/>
                </a:cubicBezTo>
                <a:cubicBezTo>
                  <a:pt x="284336" y="580330"/>
                  <a:pt x="280094" y="569565"/>
                  <a:pt x="280094" y="556170"/>
                </a:cubicBezTo>
                <a:cubicBezTo>
                  <a:pt x="280094" y="527397"/>
                  <a:pt x="296664" y="510629"/>
                  <a:pt x="329803" y="505866"/>
                </a:cubicBezTo>
                <a:lnTo>
                  <a:pt x="375047" y="499467"/>
                </a:lnTo>
                <a:cubicBezTo>
                  <a:pt x="375047" y="477738"/>
                  <a:pt x="364728" y="466873"/>
                  <a:pt x="344090" y="466873"/>
                </a:cubicBezTo>
                <a:cubicBezTo>
                  <a:pt x="325933" y="466873"/>
                  <a:pt x="309562" y="473124"/>
                  <a:pt x="294977" y="485626"/>
                </a:cubicBezTo>
                <a:lnTo>
                  <a:pt x="294977" y="455414"/>
                </a:lnTo>
                <a:cubicBezTo>
                  <a:pt x="311050" y="445889"/>
                  <a:pt x="329604" y="441126"/>
                  <a:pt x="350639" y="441126"/>
                </a:cubicBezTo>
                <a:close/>
                <a:moveTo>
                  <a:pt x="202555" y="441126"/>
                </a:moveTo>
                <a:cubicBezTo>
                  <a:pt x="223391" y="441126"/>
                  <a:pt x="239514" y="447823"/>
                  <a:pt x="250924" y="461218"/>
                </a:cubicBezTo>
                <a:cubicBezTo>
                  <a:pt x="262334" y="474612"/>
                  <a:pt x="268039" y="493216"/>
                  <a:pt x="268039" y="517029"/>
                </a:cubicBezTo>
                <a:lnTo>
                  <a:pt x="268039" y="530274"/>
                </a:lnTo>
                <a:lnTo>
                  <a:pt x="164157" y="530274"/>
                </a:lnTo>
                <a:cubicBezTo>
                  <a:pt x="164554" y="544363"/>
                  <a:pt x="168895" y="555228"/>
                  <a:pt x="177179" y="562868"/>
                </a:cubicBezTo>
                <a:cubicBezTo>
                  <a:pt x="185464" y="570507"/>
                  <a:pt x="196850" y="574327"/>
                  <a:pt x="211336" y="574327"/>
                </a:cubicBezTo>
                <a:cubicBezTo>
                  <a:pt x="227607" y="574327"/>
                  <a:pt x="242540" y="569466"/>
                  <a:pt x="256133" y="559742"/>
                </a:cubicBezTo>
                <a:lnTo>
                  <a:pt x="256133" y="587573"/>
                </a:lnTo>
                <a:cubicBezTo>
                  <a:pt x="242242" y="596304"/>
                  <a:pt x="223887" y="600670"/>
                  <a:pt x="201066" y="600670"/>
                </a:cubicBezTo>
                <a:cubicBezTo>
                  <a:pt x="178643" y="600670"/>
                  <a:pt x="161056" y="593749"/>
                  <a:pt x="148307" y="579908"/>
                </a:cubicBezTo>
                <a:cubicBezTo>
                  <a:pt x="135557" y="566067"/>
                  <a:pt x="129182" y="546596"/>
                  <a:pt x="129182" y="521493"/>
                </a:cubicBezTo>
                <a:cubicBezTo>
                  <a:pt x="129182" y="497780"/>
                  <a:pt x="136202" y="478457"/>
                  <a:pt x="150242" y="463525"/>
                </a:cubicBezTo>
                <a:cubicBezTo>
                  <a:pt x="164281" y="448592"/>
                  <a:pt x="181719" y="441126"/>
                  <a:pt x="202555" y="441126"/>
                </a:cubicBezTo>
                <a:close/>
                <a:moveTo>
                  <a:pt x="0" y="383679"/>
                </a:moveTo>
                <a:lnTo>
                  <a:pt x="35421" y="383679"/>
                </a:lnTo>
                <a:lnTo>
                  <a:pt x="35421" y="567184"/>
                </a:lnTo>
                <a:lnTo>
                  <a:pt x="118169" y="567184"/>
                </a:lnTo>
                <a:lnTo>
                  <a:pt x="118169" y="597098"/>
                </a:lnTo>
                <a:lnTo>
                  <a:pt x="0" y="597098"/>
                </a:lnTo>
                <a:close/>
                <a:moveTo>
                  <a:pt x="1297483" y="380107"/>
                </a:moveTo>
                <a:cubicBezTo>
                  <a:pt x="1319807" y="380107"/>
                  <a:pt x="1336079" y="382637"/>
                  <a:pt x="1346299" y="387697"/>
                </a:cubicBezTo>
                <a:lnTo>
                  <a:pt x="1346299" y="422671"/>
                </a:lnTo>
                <a:cubicBezTo>
                  <a:pt x="1334194" y="413940"/>
                  <a:pt x="1318617" y="409575"/>
                  <a:pt x="1299567" y="409575"/>
                </a:cubicBezTo>
                <a:cubicBezTo>
                  <a:pt x="1294308" y="409575"/>
                  <a:pt x="1289074" y="410071"/>
                  <a:pt x="1283865" y="411063"/>
                </a:cubicBezTo>
                <a:cubicBezTo>
                  <a:pt x="1278656" y="412055"/>
                  <a:pt x="1273993" y="413692"/>
                  <a:pt x="1269875" y="415974"/>
                </a:cubicBezTo>
                <a:cubicBezTo>
                  <a:pt x="1265758" y="418256"/>
                  <a:pt x="1262409" y="421183"/>
                  <a:pt x="1259830" y="424755"/>
                </a:cubicBezTo>
                <a:cubicBezTo>
                  <a:pt x="1257250" y="428327"/>
                  <a:pt x="1255960" y="432643"/>
                  <a:pt x="1255960" y="437703"/>
                </a:cubicBezTo>
                <a:cubicBezTo>
                  <a:pt x="1255960" y="442466"/>
                  <a:pt x="1256952" y="446583"/>
                  <a:pt x="1258937" y="450056"/>
                </a:cubicBezTo>
                <a:cubicBezTo>
                  <a:pt x="1260921" y="453528"/>
                  <a:pt x="1263823" y="456704"/>
                  <a:pt x="1267643" y="459581"/>
                </a:cubicBezTo>
                <a:cubicBezTo>
                  <a:pt x="1271463" y="462458"/>
                  <a:pt x="1276126" y="465261"/>
                  <a:pt x="1281633" y="467990"/>
                </a:cubicBezTo>
                <a:cubicBezTo>
                  <a:pt x="1287140" y="470718"/>
                  <a:pt x="1293514" y="473670"/>
                  <a:pt x="1300757" y="476845"/>
                </a:cubicBezTo>
                <a:cubicBezTo>
                  <a:pt x="1308199" y="480714"/>
                  <a:pt x="1315218" y="484782"/>
                  <a:pt x="1321817" y="489049"/>
                </a:cubicBezTo>
                <a:cubicBezTo>
                  <a:pt x="1328415" y="493315"/>
                  <a:pt x="1334219" y="498028"/>
                  <a:pt x="1339229" y="503187"/>
                </a:cubicBezTo>
                <a:cubicBezTo>
                  <a:pt x="1344240" y="508347"/>
                  <a:pt x="1348209" y="514077"/>
                  <a:pt x="1351136" y="520377"/>
                </a:cubicBezTo>
                <a:cubicBezTo>
                  <a:pt x="1354063" y="526678"/>
                  <a:pt x="1355526" y="533846"/>
                  <a:pt x="1355526" y="541883"/>
                </a:cubicBezTo>
                <a:cubicBezTo>
                  <a:pt x="1355526" y="552698"/>
                  <a:pt x="1353343" y="561826"/>
                  <a:pt x="1348978" y="569267"/>
                </a:cubicBezTo>
                <a:cubicBezTo>
                  <a:pt x="1344612" y="576709"/>
                  <a:pt x="1338733" y="582761"/>
                  <a:pt x="1331342" y="587424"/>
                </a:cubicBezTo>
                <a:cubicBezTo>
                  <a:pt x="1323950" y="592087"/>
                  <a:pt x="1315442" y="595461"/>
                  <a:pt x="1305817" y="597544"/>
                </a:cubicBezTo>
                <a:cubicBezTo>
                  <a:pt x="1296193" y="599628"/>
                  <a:pt x="1286023" y="600670"/>
                  <a:pt x="1275308" y="600670"/>
                </a:cubicBezTo>
                <a:cubicBezTo>
                  <a:pt x="1271736" y="600670"/>
                  <a:pt x="1267345" y="600397"/>
                  <a:pt x="1262137" y="599851"/>
                </a:cubicBezTo>
                <a:cubicBezTo>
                  <a:pt x="1256927" y="599306"/>
                  <a:pt x="1251594" y="598512"/>
                  <a:pt x="1246137" y="597470"/>
                </a:cubicBezTo>
                <a:cubicBezTo>
                  <a:pt x="1240680" y="596428"/>
                  <a:pt x="1235521" y="595163"/>
                  <a:pt x="1230659" y="593675"/>
                </a:cubicBezTo>
                <a:cubicBezTo>
                  <a:pt x="1225798" y="592187"/>
                  <a:pt x="1221879" y="590500"/>
                  <a:pt x="1218902" y="588615"/>
                </a:cubicBezTo>
                <a:lnTo>
                  <a:pt x="1218902" y="552152"/>
                </a:lnTo>
                <a:cubicBezTo>
                  <a:pt x="1222176" y="555128"/>
                  <a:pt x="1226070" y="557807"/>
                  <a:pt x="1230585" y="560189"/>
                </a:cubicBezTo>
                <a:cubicBezTo>
                  <a:pt x="1235099" y="562570"/>
                  <a:pt x="1239887" y="564579"/>
                  <a:pt x="1244947" y="566216"/>
                </a:cubicBezTo>
                <a:cubicBezTo>
                  <a:pt x="1250007" y="567853"/>
                  <a:pt x="1255067" y="569118"/>
                  <a:pt x="1260127" y="570011"/>
                </a:cubicBezTo>
                <a:cubicBezTo>
                  <a:pt x="1265187" y="570904"/>
                  <a:pt x="1269851" y="571351"/>
                  <a:pt x="1274117" y="571351"/>
                </a:cubicBezTo>
                <a:cubicBezTo>
                  <a:pt x="1289000" y="571351"/>
                  <a:pt x="1300088" y="568870"/>
                  <a:pt x="1307380" y="563909"/>
                </a:cubicBezTo>
                <a:cubicBezTo>
                  <a:pt x="1314673" y="558948"/>
                  <a:pt x="1318319" y="551755"/>
                  <a:pt x="1318319" y="542329"/>
                </a:cubicBezTo>
                <a:cubicBezTo>
                  <a:pt x="1318319" y="537269"/>
                  <a:pt x="1317104" y="532879"/>
                  <a:pt x="1314673" y="529158"/>
                </a:cubicBezTo>
                <a:cubicBezTo>
                  <a:pt x="1312242" y="525437"/>
                  <a:pt x="1308844" y="522039"/>
                  <a:pt x="1304478" y="518963"/>
                </a:cubicBezTo>
                <a:cubicBezTo>
                  <a:pt x="1300112" y="515887"/>
                  <a:pt x="1294978" y="512936"/>
                  <a:pt x="1289074" y="510108"/>
                </a:cubicBezTo>
                <a:cubicBezTo>
                  <a:pt x="1283171" y="507280"/>
                  <a:pt x="1276846" y="504329"/>
                  <a:pt x="1270099" y="501253"/>
                </a:cubicBezTo>
                <a:cubicBezTo>
                  <a:pt x="1262856" y="497383"/>
                  <a:pt x="1256109" y="493464"/>
                  <a:pt x="1249858" y="489495"/>
                </a:cubicBezTo>
                <a:cubicBezTo>
                  <a:pt x="1243607" y="485527"/>
                  <a:pt x="1238175" y="481136"/>
                  <a:pt x="1233561" y="476324"/>
                </a:cubicBezTo>
                <a:cubicBezTo>
                  <a:pt x="1228948" y="471512"/>
                  <a:pt x="1225326" y="466080"/>
                  <a:pt x="1222697" y="460027"/>
                </a:cubicBezTo>
                <a:cubicBezTo>
                  <a:pt x="1220068" y="453975"/>
                  <a:pt x="1218753" y="446881"/>
                  <a:pt x="1218753" y="438745"/>
                </a:cubicBezTo>
                <a:cubicBezTo>
                  <a:pt x="1218753" y="428724"/>
                  <a:pt x="1221010" y="420017"/>
                  <a:pt x="1225525" y="412626"/>
                </a:cubicBezTo>
                <a:cubicBezTo>
                  <a:pt x="1230039" y="405234"/>
                  <a:pt x="1235992" y="399132"/>
                  <a:pt x="1243384" y="394320"/>
                </a:cubicBezTo>
                <a:cubicBezTo>
                  <a:pt x="1250776" y="389508"/>
                  <a:pt x="1259185" y="385936"/>
                  <a:pt x="1268611" y="383604"/>
                </a:cubicBezTo>
                <a:cubicBezTo>
                  <a:pt x="1278036" y="381272"/>
                  <a:pt x="1287661" y="380107"/>
                  <a:pt x="1297483" y="380107"/>
                </a:cubicBezTo>
                <a:close/>
                <a:moveTo>
                  <a:pt x="1651843" y="373409"/>
                </a:moveTo>
                <a:cubicBezTo>
                  <a:pt x="1657697" y="373409"/>
                  <a:pt x="1662658" y="375295"/>
                  <a:pt x="1666726" y="379065"/>
                </a:cubicBezTo>
                <a:cubicBezTo>
                  <a:pt x="1670794" y="382835"/>
                  <a:pt x="1672828" y="387548"/>
                  <a:pt x="1672828" y="393204"/>
                </a:cubicBezTo>
                <a:cubicBezTo>
                  <a:pt x="1672828" y="398561"/>
                  <a:pt x="1670794" y="403150"/>
                  <a:pt x="1666726" y="406970"/>
                </a:cubicBezTo>
                <a:cubicBezTo>
                  <a:pt x="1662658" y="410790"/>
                  <a:pt x="1657697" y="412700"/>
                  <a:pt x="1651843" y="412700"/>
                </a:cubicBezTo>
                <a:cubicBezTo>
                  <a:pt x="1646187" y="412700"/>
                  <a:pt x="1641351" y="410864"/>
                  <a:pt x="1637332" y="407193"/>
                </a:cubicBezTo>
                <a:cubicBezTo>
                  <a:pt x="1633314" y="403522"/>
                  <a:pt x="1631305" y="398859"/>
                  <a:pt x="1631305" y="393204"/>
                </a:cubicBezTo>
                <a:cubicBezTo>
                  <a:pt x="1631305" y="387548"/>
                  <a:pt x="1633314" y="382835"/>
                  <a:pt x="1637332" y="379065"/>
                </a:cubicBezTo>
                <a:cubicBezTo>
                  <a:pt x="1641351" y="375295"/>
                  <a:pt x="1646187" y="373409"/>
                  <a:pt x="1651843" y="373409"/>
                </a:cubicBezTo>
                <a:close/>
                <a:moveTo>
                  <a:pt x="737443" y="373409"/>
                </a:moveTo>
                <a:cubicBezTo>
                  <a:pt x="743297" y="373409"/>
                  <a:pt x="748258" y="375295"/>
                  <a:pt x="752326" y="379065"/>
                </a:cubicBezTo>
                <a:cubicBezTo>
                  <a:pt x="756394" y="382835"/>
                  <a:pt x="758428" y="387548"/>
                  <a:pt x="758428" y="393204"/>
                </a:cubicBezTo>
                <a:cubicBezTo>
                  <a:pt x="758428" y="398561"/>
                  <a:pt x="756394" y="403150"/>
                  <a:pt x="752326" y="406970"/>
                </a:cubicBezTo>
                <a:cubicBezTo>
                  <a:pt x="748258" y="410790"/>
                  <a:pt x="743297" y="412700"/>
                  <a:pt x="737443" y="412700"/>
                </a:cubicBezTo>
                <a:cubicBezTo>
                  <a:pt x="731787" y="412700"/>
                  <a:pt x="726951" y="410864"/>
                  <a:pt x="722932" y="407193"/>
                </a:cubicBezTo>
                <a:cubicBezTo>
                  <a:pt x="718914" y="403522"/>
                  <a:pt x="716905" y="398859"/>
                  <a:pt x="716905" y="393204"/>
                </a:cubicBezTo>
                <a:cubicBezTo>
                  <a:pt x="716905" y="387548"/>
                  <a:pt x="718914" y="382835"/>
                  <a:pt x="722932" y="379065"/>
                </a:cubicBezTo>
                <a:cubicBezTo>
                  <a:pt x="726951" y="375295"/>
                  <a:pt x="731787" y="373409"/>
                  <a:pt x="737443" y="373409"/>
                </a:cubicBezTo>
                <a:close/>
                <a:moveTo>
                  <a:pt x="698896" y="150762"/>
                </a:moveTo>
                <a:lnTo>
                  <a:pt x="666898" y="155227"/>
                </a:lnTo>
                <a:cubicBezTo>
                  <a:pt x="656977" y="156517"/>
                  <a:pt x="649510" y="158923"/>
                  <a:pt x="644500" y="162446"/>
                </a:cubicBezTo>
                <a:cubicBezTo>
                  <a:pt x="639489" y="165968"/>
                  <a:pt x="636984" y="172144"/>
                  <a:pt x="636984" y="180975"/>
                </a:cubicBezTo>
                <a:cubicBezTo>
                  <a:pt x="636984" y="187424"/>
                  <a:pt x="639291" y="192707"/>
                  <a:pt x="643904" y="196825"/>
                </a:cubicBezTo>
                <a:cubicBezTo>
                  <a:pt x="648518" y="200942"/>
                  <a:pt x="654695" y="203001"/>
                  <a:pt x="662434" y="203001"/>
                </a:cubicBezTo>
                <a:cubicBezTo>
                  <a:pt x="672951" y="203001"/>
                  <a:pt x="681657" y="199305"/>
                  <a:pt x="688553" y="191913"/>
                </a:cubicBezTo>
                <a:cubicBezTo>
                  <a:pt x="695449" y="184522"/>
                  <a:pt x="698896" y="175220"/>
                  <a:pt x="698896" y="164008"/>
                </a:cubicBezTo>
                <a:close/>
                <a:moveTo>
                  <a:pt x="339625" y="97184"/>
                </a:moveTo>
                <a:cubicBezTo>
                  <a:pt x="326529" y="97184"/>
                  <a:pt x="316284" y="102021"/>
                  <a:pt x="308892" y="111695"/>
                </a:cubicBezTo>
                <a:cubicBezTo>
                  <a:pt x="301501" y="121369"/>
                  <a:pt x="297805" y="134888"/>
                  <a:pt x="297805" y="152251"/>
                </a:cubicBezTo>
                <a:cubicBezTo>
                  <a:pt x="297805" y="167233"/>
                  <a:pt x="301352" y="179213"/>
                  <a:pt x="308446" y="188193"/>
                </a:cubicBezTo>
                <a:cubicBezTo>
                  <a:pt x="315540" y="197172"/>
                  <a:pt x="324941" y="201662"/>
                  <a:pt x="336649" y="201662"/>
                </a:cubicBezTo>
                <a:cubicBezTo>
                  <a:pt x="348555" y="201662"/>
                  <a:pt x="358229" y="197371"/>
                  <a:pt x="365670" y="188788"/>
                </a:cubicBezTo>
                <a:cubicBezTo>
                  <a:pt x="373112" y="180206"/>
                  <a:pt x="376832" y="169217"/>
                  <a:pt x="376832" y="155823"/>
                </a:cubicBezTo>
                <a:lnTo>
                  <a:pt x="376832" y="136029"/>
                </a:lnTo>
                <a:cubicBezTo>
                  <a:pt x="376832" y="125313"/>
                  <a:pt x="373285" y="116160"/>
                  <a:pt x="366191" y="108570"/>
                </a:cubicBezTo>
                <a:cubicBezTo>
                  <a:pt x="359097" y="100979"/>
                  <a:pt x="350242" y="97184"/>
                  <a:pt x="339625" y="97184"/>
                </a:cubicBezTo>
                <a:close/>
                <a:moveTo>
                  <a:pt x="1297483" y="95101"/>
                </a:moveTo>
                <a:cubicBezTo>
                  <a:pt x="1287561" y="95101"/>
                  <a:pt x="1279153" y="98722"/>
                  <a:pt x="1272257" y="105965"/>
                </a:cubicBezTo>
                <a:cubicBezTo>
                  <a:pt x="1265361" y="113208"/>
                  <a:pt x="1261119" y="122684"/>
                  <a:pt x="1259532" y="134391"/>
                </a:cubicBezTo>
                <a:lnTo>
                  <a:pt x="1330077" y="134391"/>
                </a:lnTo>
                <a:cubicBezTo>
                  <a:pt x="1329977" y="121989"/>
                  <a:pt x="1327050" y="112340"/>
                  <a:pt x="1321296" y="105444"/>
                </a:cubicBezTo>
                <a:cubicBezTo>
                  <a:pt x="1315541" y="98549"/>
                  <a:pt x="1307603" y="95101"/>
                  <a:pt x="1297483" y="95101"/>
                </a:cubicBezTo>
                <a:close/>
                <a:moveTo>
                  <a:pt x="1070371" y="73223"/>
                </a:moveTo>
                <a:lnTo>
                  <a:pt x="1107876" y="73223"/>
                </a:lnTo>
                <a:lnTo>
                  <a:pt x="1141660" y="179784"/>
                </a:lnTo>
                <a:cubicBezTo>
                  <a:pt x="1144240" y="187622"/>
                  <a:pt x="1145827" y="194468"/>
                  <a:pt x="1146423" y="200322"/>
                </a:cubicBezTo>
                <a:lnTo>
                  <a:pt x="1146869" y="200322"/>
                </a:lnTo>
                <a:cubicBezTo>
                  <a:pt x="1147762" y="192980"/>
                  <a:pt x="1149151" y="186332"/>
                  <a:pt x="1151036" y="180379"/>
                </a:cubicBezTo>
                <a:lnTo>
                  <a:pt x="1186457" y="73223"/>
                </a:lnTo>
                <a:lnTo>
                  <a:pt x="1222771" y="73223"/>
                </a:lnTo>
                <a:lnTo>
                  <a:pt x="1163835" y="225623"/>
                </a:lnTo>
                <a:lnTo>
                  <a:pt x="1126480" y="225623"/>
                </a:lnTo>
                <a:close/>
                <a:moveTo>
                  <a:pt x="443805" y="73223"/>
                </a:moveTo>
                <a:lnTo>
                  <a:pt x="478333" y="73223"/>
                </a:lnTo>
                <a:lnTo>
                  <a:pt x="478333" y="225623"/>
                </a:lnTo>
                <a:lnTo>
                  <a:pt x="443805" y="225623"/>
                </a:lnTo>
                <a:close/>
                <a:moveTo>
                  <a:pt x="205680" y="73223"/>
                </a:moveTo>
                <a:lnTo>
                  <a:pt x="240208" y="73223"/>
                </a:lnTo>
                <a:lnTo>
                  <a:pt x="240208" y="225623"/>
                </a:lnTo>
                <a:lnTo>
                  <a:pt x="205680" y="225623"/>
                </a:lnTo>
                <a:close/>
                <a:moveTo>
                  <a:pt x="1471463" y="69651"/>
                </a:moveTo>
                <a:cubicBezTo>
                  <a:pt x="1488033" y="69651"/>
                  <a:pt x="1500683" y="75034"/>
                  <a:pt x="1509414" y="85799"/>
                </a:cubicBezTo>
                <a:cubicBezTo>
                  <a:pt x="1518146" y="96564"/>
                  <a:pt x="1522511" y="112117"/>
                  <a:pt x="1522511" y="132457"/>
                </a:cubicBezTo>
                <a:lnTo>
                  <a:pt x="1522511" y="225623"/>
                </a:lnTo>
                <a:lnTo>
                  <a:pt x="1487983" y="225623"/>
                </a:lnTo>
                <a:lnTo>
                  <a:pt x="1487983" y="139749"/>
                </a:lnTo>
                <a:cubicBezTo>
                  <a:pt x="1487983" y="111273"/>
                  <a:pt x="1477912" y="97036"/>
                  <a:pt x="1457771" y="97036"/>
                </a:cubicBezTo>
                <a:cubicBezTo>
                  <a:pt x="1447254" y="97036"/>
                  <a:pt x="1438572" y="100979"/>
                  <a:pt x="1431726" y="108867"/>
                </a:cubicBezTo>
                <a:cubicBezTo>
                  <a:pt x="1424880" y="116755"/>
                  <a:pt x="1421457" y="126702"/>
                  <a:pt x="1421457" y="138707"/>
                </a:cubicBezTo>
                <a:lnTo>
                  <a:pt x="1421457" y="225623"/>
                </a:lnTo>
                <a:lnTo>
                  <a:pt x="1386780" y="225623"/>
                </a:lnTo>
                <a:lnTo>
                  <a:pt x="1386780" y="73223"/>
                </a:lnTo>
                <a:lnTo>
                  <a:pt x="1421457" y="73223"/>
                </a:lnTo>
                <a:lnTo>
                  <a:pt x="1421457" y="98524"/>
                </a:lnTo>
                <a:lnTo>
                  <a:pt x="1422052" y="98524"/>
                </a:lnTo>
                <a:cubicBezTo>
                  <a:pt x="1433462" y="79275"/>
                  <a:pt x="1449933" y="69651"/>
                  <a:pt x="1471463" y="69651"/>
                </a:cubicBezTo>
                <a:close/>
                <a:moveTo>
                  <a:pt x="1297930" y="69651"/>
                </a:moveTo>
                <a:cubicBezTo>
                  <a:pt x="1318766" y="69651"/>
                  <a:pt x="1334889" y="76348"/>
                  <a:pt x="1346299" y="89743"/>
                </a:cubicBezTo>
                <a:cubicBezTo>
                  <a:pt x="1357709" y="103137"/>
                  <a:pt x="1363414" y="121741"/>
                  <a:pt x="1363414" y="145554"/>
                </a:cubicBezTo>
                <a:lnTo>
                  <a:pt x="1363414" y="158799"/>
                </a:lnTo>
                <a:lnTo>
                  <a:pt x="1259532" y="158799"/>
                </a:lnTo>
                <a:cubicBezTo>
                  <a:pt x="1259929" y="172888"/>
                  <a:pt x="1264270" y="183753"/>
                  <a:pt x="1272555" y="191393"/>
                </a:cubicBezTo>
                <a:cubicBezTo>
                  <a:pt x="1280839" y="199032"/>
                  <a:pt x="1292225" y="202852"/>
                  <a:pt x="1306711" y="202852"/>
                </a:cubicBezTo>
                <a:cubicBezTo>
                  <a:pt x="1322982" y="202852"/>
                  <a:pt x="1337915" y="197991"/>
                  <a:pt x="1351508" y="188267"/>
                </a:cubicBezTo>
                <a:lnTo>
                  <a:pt x="1351508" y="216098"/>
                </a:lnTo>
                <a:cubicBezTo>
                  <a:pt x="1337617" y="224829"/>
                  <a:pt x="1319262" y="229195"/>
                  <a:pt x="1296441" y="229195"/>
                </a:cubicBezTo>
                <a:cubicBezTo>
                  <a:pt x="1274018" y="229195"/>
                  <a:pt x="1256431" y="222274"/>
                  <a:pt x="1243682" y="208433"/>
                </a:cubicBezTo>
                <a:cubicBezTo>
                  <a:pt x="1230932" y="194592"/>
                  <a:pt x="1224557" y="175121"/>
                  <a:pt x="1224557" y="150018"/>
                </a:cubicBezTo>
                <a:cubicBezTo>
                  <a:pt x="1224557" y="126305"/>
                  <a:pt x="1231577" y="106982"/>
                  <a:pt x="1245617" y="92050"/>
                </a:cubicBezTo>
                <a:cubicBezTo>
                  <a:pt x="1259656" y="77117"/>
                  <a:pt x="1277094" y="69651"/>
                  <a:pt x="1297930" y="69651"/>
                </a:cubicBezTo>
                <a:close/>
                <a:moveTo>
                  <a:pt x="674489" y="69651"/>
                </a:moveTo>
                <a:cubicBezTo>
                  <a:pt x="712985" y="69651"/>
                  <a:pt x="732234" y="88602"/>
                  <a:pt x="732234" y="126504"/>
                </a:cubicBezTo>
                <a:lnTo>
                  <a:pt x="732234" y="225623"/>
                </a:lnTo>
                <a:lnTo>
                  <a:pt x="698748" y="225623"/>
                </a:lnTo>
                <a:lnTo>
                  <a:pt x="698748" y="201811"/>
                </a:lnTo>
                <a:lnTo>
                  <a:pt x="698152" y="201811"/>
                </a:lnTo>
                <a:cubicBezTo>
                  <a:pt x="687635" y="220067"/>
                  <a:pt x="672207" y="229195"/>
                  <a:pt x="651867" y="229195"/>
                </a:cubicBezTo>
                <a:cubicBezTo>
                  <a:pt x="636885" y="229195"/>
                  <a:pt x="625152" y="225127"/>
                  <a:pt x="616669" y="216991"/>
                </a:cubicBezTo>
                <a:cubicBezTo>
                  <a:pt x="608186" y="208855"/>
                  <a:pt x="603944" y="198090"/>
                  <a:pt x="603944" y="184695"/>
                </a:cubicBezTo>
                <a:cubicBezTo>
                  <a:pt x="603944" y="155922"/>
                  <a:pt x="620514" y="139154"/>
                  <a:pt x="653653" y="134391"/>
                </a:cubicBezTo>
                <a:lnTo>
                  <a:pt x="698896" y="127992"/>
                </a:lnTo>
                <a:cubicBezTo>
                  <a:pt x="698896" y="106263"/>
                  <a:pt x="688578" y="95398"/>
                  <a:pt x="667940" y="95398"/>
                </a:cubicBezTo>
                <a:cubicBezTo>
                  <a:pt x="649783" y="95398"/>
                  <a:pt x="633412" y="101649"/>
                  <a:pt x="618827" y="114151"/>
                </a:cubicBezTo>
                <a:lnTo>
                  <a:pt x="618827" y="83939"/>
                </a:lnTo>
                <a:cubicBezTo>
                  <a:pt x="634900" y="74414"/>
                  <a:pt x="653454" y="69651"/>
                  <a:pt x="674489" y="69651"/>
                </a:cubicBezTo>
                <a:close/>
                <a:moveTo>
                  <a:pt x="331142" y="69651"/>
                </a:moveTo>
                <a:cubicBezTo>
                  <a:pt x="351284" y="69651"/>
                  <a:pt x="366216" y="77886"/>
                  <a:pt x="375939" y="94357"/>
                </a:cubicBezTo>
                <a:lnTo>
                  <a:pt x="376535" y="94357"/>
                </a:lnTo>
                <a:lnTo>
                  <a:pt x="376535" y="73223"/>
                </a:lnTo>
                <a:lnTo>
                  <a:pt x="411063" y="73223"/>
                </a:lnTo>
                <a:lnTo>
                  <a:pt x="411063" y="213419"/>
                </a:lnTo>
                <a:cubicBezTo>
                  <a:pt x="411063" y="269379"/>
                  <a:pt x="382934" y="297358"/>
                  <a:pt x="326677" y="297358"/>
                </a:cubicBezTo>
                <a:cubicBezTo>
                  <a:pt x="306834" y="297358"/>
                  <a:pt x="289520" y="294034"/>
                  <a:pt x="274736" y="287387"/>
                </a:cubicBezTo>
                <a:lnTo>
                  <a:pt x="274736" y="255835"/>
                </a:lnTo>
                <a:cubicBezTo>
                  <a:pt x="291405" y="265360"/>
                  <a:pt x="307230" y="270123"/>
                  <a:pt x="322213" y="270123"/>
                </a:cubicBezTo>
                <a:cubicBezTo>
                  <a:pt x="358427" y="270123"/>
                  <a:pt x="376535" y="252313"/>
                  <a:pt x="376535" y="216693"/>
                </a:cubicBezTo>
                <a:lnTo>
                  <a:pt x="376535" y="200025"/>
                </a:lnTo>
                <a:lnTo>
                  <a:pt x="375939" y="200025"/>
                </a:lnTo>
                <a:cubicBezTo>
                  <a:pt x="364529" y="219471"/>
                  <a:pt x="347364" y="229195"/>
                  <a:pt x="324445" y="229195"/>
                </a:cubicBezTo>
                <a:cubicBezTo>
                  <a:pt x="305891" y="229195"/>
                  <a:pt x="290934" y="222423"/>
                  <a:pt x="279573" y="208880"/>
                </a:cubicBezTo>
                <a:cubicBezTo>
                  <a:pt x="268213" y="195337"/>
                  <a:pt x="262532" y="177155"/>
                  <a:pt x="262532" y="154334"/>
                </a:cubicBezTo>
                <a:cubicBezTo>
                  <a:pt x="262532" y="128438"/>
                  <a:pt x="268634" y="107850"/>
                  <a:pt x="280838" y="92571"/>
                </a:cubicBezTo>
                <a:cubicBezTo>
                  <a:pt x="293042" y="77291"/>
                  <a:pt x="309810" y="69651"/>
                  <a:pt x="331142" y="69651"/>
                </a:cubicBezTo>
                <a:close/>
                <a:moveTo>
                  <a:pt x="35272" y="42267"/>
                </a:moveTo>
                <a:lnTo>
                  <a:pt x="35272" y="195709"/>
                </a:lnTo>
                <a:lnTo>
                  <a:pt x="63549" y="195709"/>
                </a:lnTo>
                <a:cubicBezTo>
                  <a:pt x="88453" y="195709"/>
                  <a:pt x="107826" y="188863"/>
                  <a:pt x="121667" y="175170"/>
                </a:cubicBezTo>
                <a:cubicBezTo>
                  <a:pt x="135508" y="161478"/>
                  <a:pt x="142428" y="142130"/>
                  <a:pt x="142428" y="117127"/>
                </a:cubicBezTo>
                <a:cubicBezTo>
                  <a:pt x="142428" y="67220"/>
                  <a:pt x="116582" y="42267"/>
                  <a:pt x="64889" y="42267"/>
                </a:cubicBezTo>
                <a:close/>
                <a:moveTo>
                  <a:pt x="1602134" y="28128"/>
                </a:moveTo>
                <a:lnTo>
                  <a:pt x="1602134" y="73223"/>
                </a:lnTo>
                <a:lnTo>
                  <a:pt x="1638597" y="73223"/>
                </a:lnTo>
                <a:lnTo>
                  <a:pt x="1638597" y="100310"/>
                </a:lnTo>
                <a:lnTo>
                  <a:pt x="1602134" y="100310"/>
                </a:lnTo>
                <a:lnTo>
                  <a:pt x="1602134" y="176510"/>
                </a:lnTo>
                <a:cubicBezTo>
                  <a:pt x="1602134" y="185539"/>
                  <a:pt x="1603771" y="191988"/>
                  <a:pt x="1607046" y="195857"/>
                </a:cubicBezTo>
                <a:cubicBezTo>
                  <a:pt x="1610320" y="199727"/>
                  <a:pt x="1615777" y="201662"/>
                  <a:pt x="1623417" y="201662"/>
                </a:cubicBezTo>
                <a:cubicBezTo>
                  <a:pt x="1629271" y="201662"/>
                  <a:pt x="1634331" y="199975"/>
                  <a:pt x="1638597" y="196602"/>
                </a:cubicBezTo>
                <a:lnTo>
                  <a:pt x="1638597" y="223986"/>
                </a:lnTo>
                <a:cubicBezTo>
                  <a:pt x="1631850" y="227359"/>
                  <a:pt x="1622970" y="229046"/>
                  <a:pt x="1611957" y="229046"/>
                </a:cubicBezTo>
                <a:cubicBezTo>
                  <a:pt x="1582390" y="229046"/>
                  <a:pt x="1567606" y="214858"/>
                  <a:pt x="1567606" y="186481"/>
                </a:cubicBezTo>
                <a:lnTo>
                  <a:pt x="1567606" y="100310"/>
                </a:lnTo>
                <a:lnTo>
                  <a:pt x="1542157" y="100310"/>
                </a:lnTo>
                <a:lnTo>
                  <a:pt x="1542157" y="73223"/>
                </a:lnTo>
                <a:lnTo>
                  <a:pt x="1567606" y="73223"/>
                </a:lnTo>
                <a:lnTo>
                  <a:pt x="1567606" y="37951"/>
                </a:lnTo>
                <a:close/>
                <a:moveTo>
                  <a:pt x="554384" y="28128"/>
                </a:moveTo>
                <a:lnTo>
                  <a:pt x="554384" y="73223"/>
                </a:lnTo>
                <a:lnTo>
                  <a:pt x="590847" y="73223"/>
                </a:lnTo>
                <a:lnTo>
                  <a:pt x="590847" y="100310"/>
                </a:lnTo>
                <a:lnTo>
                  <a:pt x="554384" y="100310"/>
                </a:lnTo>
                <a:lnTo>
                  <a:pt x="554384" y="176510"/>
                </a:lnTo>
                <a:cubicBezTo>
                  <a:pt x="554384" y="185539"/>
                  <a:pt x="556021" y="191988"/>
                  <a:pt x="559296" y="195857"/>
                </a:cubicBezTo>
                <a:cubicBezTo>
                  <a:pt x="562570" y="199727"/>
                  <a:pt x="568027" y="201662"/>
                  <a:pt x="575667" y="201662"/>
                </a:cubicBezTo>
                <a:cubicBezTo>
                  <a:pt x="581521" y="201662"/>
                  <a:pt x="586581" y="199975"/>
                  <a:pt x="590847" y="196602"/>
                </a:cubicBezTo>
                <a:lnTo>
                  <a:pt x="590847" y="223986"/>
                </a:lnTo>
                <a:cubicBezTo>
                  <a:pt x="584100" y="227359"/>
                  <a:pt x="575220" y="229046"/>
                  <a:pt x="564207" y="229046"/>
                </a:cubicBezTo>
                <a:cubicBezTo>
                  <a:pt x="534640" y="229046"/>
                  <a:pt x="519856" y="214858"/>
                  <a:pt x="519856" y="186481"/>
                </a:cubicBezTo>
                <a:lnTo>
                  <a:pt x="519856" y="100310"/>
                </a:lnTo>
                <a:lnTo>
                  <a:pt x="494407" y="100310"/>
                </a:lnTo>
                <a:lnTo>
                  <a:pt x="494407" y="73223"/>
                </a:lnTo>
                <a:lnTo>
                  <a:pt x="519856" y="73223"/>
                </a:lnTo>
                <a:lnTo>
                  <a:pt x="519856" y="37951"/>
                </a:lnTo>
                <a:close/>
                <a:moveTo>
                  <a:pt x="942975" y="12203"/>
                </a:moveTo>
                <a:lnTo>
                  <a:pt x="1058019" y="12203"/>
                </a:lnTo>
                <a:lnTo>
                  <a:pt x="1058019" y="42267"/>
                </a:lnTo>
                <a:lnTo>
                  <a:pt x="978396" y="42267"/>
                </a:lnTo>
                <a:lnTo>
                  <a:pt x="978396" y="102691"/>
                </a:lnTo>
                <a:lnTo>
                  <a:pt x="1051768" y="102691"/>
                </a:lnTo>
                <a:lnTo>
                  <a:pt x="1051768" y="132605"/>
                </a:lnTo>
                <a:lnTo>
                  <a:pt x="978396" y="132605"/>
                </a:lnTo>
                <a:lnTo>
                  <a:pt x="978396" y="195709"/>
                </a:lnTo>
                <a:lnTo>
                  <a:pt x="1062781" y="195709"/>
                </a:lnTo>
                <a:lnTo>
                  <a:pt x="1062781" y="225623"/>
                </a:lnTo>
                <a:lnTo>
                  <a:pt x="942975" y="225623"/>
                </a:lnTo>
                <a:close/>
                <a:moveTo>
                  <a:pt x="0" y="12203"/>
                </a:moveTo>
                <a:lnTo>
                  <a:pt x="61614" y="12203"/>
                </a:lnTo>
                <a:cubicBezTo>
                  <a:pt x="140295" y="12203"/>
                  <a:pt x="179635" y="46880"/>
                  <a:pt x="179635" y="116234"/>
                </a:cubicBezTo>
                <a:cubicBezTo>
                  <a:pt x="179635" y="149175"/>
                  <a:pt x="168721" y="175642"/>
                  <a:pt x="146893" y="195634"/>
                </a:cubicBezTo>
                <a:cubicBezTo>
                  <a:pt x="125065" y="215627"/>
                  <a:pt x="95795" y="225623"/>
                  <a:pt x="59084" y="225623"/>
                </a:cubicBezTo>
                <a:lnTo>
                  <a:pt x="0" y="225623"/>
                </a:lnTo>
                <a:close/>
                <a:moveTo>
                  <a:pt x="461218" y="1934"/>
                </a:moveTo>
                <a:cubicBezTo>
                  <a:pt x="467072" y="1934"/>
                  <a:pt x="472033" y="3820"/>
                  <a:pt x="476101" y="7590"/>
                </a:cubicBezTo>
                <a:cubicBezTo>
                  <a:pt x="480169" y="11360"/>
                  <a:pt x="482203" y="16073"/>
                  <a:pt x="482203" y="21729"/>
                </a:cubicBezTo>
                <a:cubicBezTo>
                  <a:pt x="482203" y="27086"/>
                  <a:pt x="480169" y="31675"/>
                  <a:pt x="476101" y="35495"/>
                </a:cubicBezTo>
                <a:cubicBezTo>
                  <a:pt x="472033" y="39315"/>
                  <a:pt x="467072" y="41225"/>
                  <a:pt x="461218" y="41225"/>
                </a:cubicBezTo>
                <a:cubicBezTo>
                  <a:pt x="455562" y="41225"/>
                  <a:pt x="450726" y="39389"/>
                  <a:pt x="446707" y="35718"/>
                </a:cubicBezTo>
                <a:cubicBezTo>
                  <a:pt x="442689" y="32047"/>
                  <a:pt x="440680" y="27384"/>
                  <a:pt x="440680" y="21729"/>
                </a:cubicBezTo>
                <a:cubicBezTo>
                  <a:pt x="440680" y="16073"/>
                  <a:pt x="442689" y="11360"/>
                  <a:pt x="446707" y="7590"/>
                </a:cubicBezTo>
                <a:cubicBezTo>
                  <a:pt x="450726" y="3820"/>
                  <a:pt x="455562" y="1934"/>
                  <a:pt x="461218" y="1934"/>
                </a:cubicBezTo>
                <a:close/>
                <a:moveTo>
                  <a:pt x="223093" y="1934"/>
                </a:moveTo>
                <a:cubicBezTo>
                  <a:pt x="228947" y="1934"/>
                  <a:pt x="233908" y="3820"/>
                  <a:pt x="237976" y="7590"/>
                </a:cubicBezTo>
                <a:cubicBezTo>
                  <a:pt x="242044" y="11360"/>
                  <a:pt x="244078" y="16073"/>
                  <a:pt x="244078" y="21729"/>
                </a:cubicBezTo>
                <a:cubicBezTo>
                  <a:pt x="244078" y="27086"/>
                  <a:pt x="242044" y="31675"/>
                  <a:pt x="237976" y="35495"/>
                </a:cubicBezTo>
                <a:cubicBezTo>
                  <a:pt x="233908" y="39315"/>
                  <a:pt x="228947" y="41225"/>
                  <a:pt x="223093" y="41225"/>
                </a:cubicBezTo>
                <a:cubicBezTo>
                  <a:pt x="217437" y="41225"/>
                  <a:pt x="212601" y="39389"/>
                  <a:pt x="208582" y="35718"/>
                </a:cubicBezTo>
                <a:cubicBezTo>
                  <a:pt x="204564" y="32047"/>
                  <a:pt x="202555" y="27384"/>
                  <a:pt x="202555" y="21729"/>
                </a:cubicBezTo>
                <a:cubicBezTo>
                  <a:pt x="202555" y="16073"/>
                  <a:pt x="204564" y="11360"/>
                  <a:pt x="208582" y="7590"/>
                </a:cubicBezTo>
                <a:cubicBezTo>
                  <a:pt x="212601" y="3820"/>
                  <a:pt x="217437" y="1934"/>
                  <a:pt x="223093" y="1934"/>
                </a:cubicBezTo>
                <a:close/>
                <a:moveTo>
                  <a:pt x="767655" y="0"/>
                </a:moveTo>
                <a:lnTo>
                  <a:pt x="802332" y="0"/>
                </a:lnTo>
                <a:lnTo>
                  <a:pt x="802332" y="225623"/>
                </a:lnTo>
                <a:lnTo>
                  <a:pt x="767655" y="225623"/>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302572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77716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297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99318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800034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9734243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778002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06507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9368773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2431582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2668927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7214022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834006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2735796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54058389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952250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755261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46158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903594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76791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80773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96883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78641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22322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1701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dirty="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dirty="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dirty="0"/>
              <a:t>Explore overviews, tutorials,</a:t>
            </a:r>
            <a:br>
              <a:rPr lang="en-US" sz="2000" dirty="0"/>
            </a:br>
            <a:r>
              <a:rPr lang="en-US" sz="2000" dirty="0"/>
              <a:t>code samples, and more.</a:t>
            </a:r>
          </a:p>
        </p:txBody>
      </p:sp>
    </p:spTree>
    <p:extLst>
      <p:ext uri="{BB962C8B-B14F-4D97-AF65-F5344CB8AC3E}">
        <p14:creationId xmlns:p14="http://schemas.microsoft.com/office/powerpoint/2010/main" val="37685690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Microsoft Learn Slide">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6DF053E2-9B89-4AE1-AB8D-C364031707E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7124C455-9DAF-44A6-BD06-505BDDAC68A8}"/>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dirty="0"/>
              <a:t>Keep on with</a:t>
            </a:r>
          </a:p>
        </p:txBody>
      </p:sp>
      <p:sp>
        <p:nvSpPr>
          <p:cNvPr id="6" name="TextBox 5">
            <a:extLst>
              <a:ext uri="{FF2B5EF4-FFF2-40B4-BE49-F238E27FC236}">
                <a16:creationId xmlns:a16="http://schemas.microsoft.com/office/drawing/2014/main" id="{B5A2B9E5-11B7-430F-8D4D-BE321E90BAE1}"/>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dirty="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2C73EB76-9812-4991-A599-8E2FBA25962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dirty="0"/>
              <a:t>Complete interactive learning</a:t>
            </a:r>
            <a:br>
              <a:rPr lang="en-US" sz="2000" dirty="0"/>
            </a:br>
            <a:r>
              <a:rPr lang="en-US" sz="2000" dirty="0"/>
              <a:t>exercises, watch videos, and</a:t>
            </a:r>
            <a:br>
              <a:rPr lang="en-US" sz="2000" dirty="0"/>
            </a:br>
            <a:r>
              <a:rPr lang="en-US" sz="2000" dirty="0"/>
              <a:t>apply your new skills.</a:t>
            </a:r>
          </a:p>
        </p:txBody>
      </p:sp>
    </p:spTree>
    <p:extLst>
      <p:ext uri="{BB962C8B-B14F-4D97-AF65-F5344CB8AC3E}">
        <p14:creationId xmlns:p14="http://schemas.microsoft.com/office/powerpoint/2010/main" val="37869604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3E47C34B-863A-456C-A81E-4B30C9899CC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56747010-294A-420E-856B-7C7DCB2B1356}"/>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dirty="0"/>
              <a:t>On Microsoft Learn</a:t>
            </a:r>
          </a:p>
        </p:txBody>
      </p:sp>
      <p:sp>
        <p:nvSpPr>
          <p:cNvPr id="6" name="TextBox 5">
            <a:extLst>
              <a:ext uri="{FF2B5EF4-FFF2-40B4-BE49-F238E27FC236}">
                <a16:creationId xmlns:a16="http://schemas.microsoft.com/office/drawing/2014/main" id="{7A3EFB90-D5E4-4EED-BE9B-BE3BBE9F0F34}"/>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dirty="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TextBox 6">
            <a:extLst>
              <a:ext uri="{FF2B5EF4-FFF2-40B4-BE49-F238E27FC236}">
                <a16:creationId xmlns:a16="http://schemas.microsoft.com/office/drawing/2014/main" id="{12281E87-65CF-44A3-8E34-1E57696566CA}"/>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dirty="0">
                <a:solidFill>
                  <a:schemeClr val="tx1"/>
                </a:solidFill>
                <a:effectLst/>
                <a:latin typeface="+mn-lt"/>
                <a:ea typeface="+mn-ea"/>
                <a:cs typeface="+mn-cs"/>
              </a:rPr>
              <a:t>Validate your technical knowledge</a:t>
            </a:r>
            <a:br>
              <a:rPr lang="en-US" sz="1800" kern="1200" dirty="0">
                <a:solidFill>
                  <a:schemeClr val="tx1"/>
                </a:solidFill>
                <a:effectLst/>
                <a:latin typeface="+mn-lt"/>
                <a:ea typeface="+mn-ea"/>
                <a:cs typeface="+mn-cs"/>
              </a:rPr>
            </a:br>
            <a:r>
              <a:rPr lang="en-US" sz="1800" kern="1200" dirty="0">
                <a:solidFill>
                  <a:schemeClr val="tx1"/>
                </a:solidFill>
                <a:effectLst/>
                <a:latin typeface="+mn-lt"/>
                <a:ea typeface="+mn-ea"/>
                <a:cs typeface="+mn-cs"/>
              </a:rPr>
              <a:t>and ability with Microsoft Certification.</a:t>
            </a:r>
            <a:endParaRPr lang="en-US" sz="2000" dirty="0"/>
          </a:p>
        </p:txBody>
      </p:sp>
    </p:spTree>
    <p:extLst>
      <p:ext uri="{BB962C8B-B14F-4D97-AF65-F5344CB8AC3E}">
        <p14:creationId xmlns:p14="http://schemas.microsoft.com/office/powerpoint/2010/main" val="2758389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36">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585591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505104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95192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664781"/>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09726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808018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3781600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68662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3302033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4949498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7919440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descr="A person standing in front of a computer&#10;&#10;Description automatically generated">
            <a:extLst>
              <a:ext uri="{FF2B5EF4-FFF2-40B4-BE49-F238E27FC236}">
                <a16:creationId xmlns:a16="http://schemas.microsoft.com/office/drawing/2014/main" id="{4F4B8E40-1CD5-E846-9B34-C3E4CBEDC3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43525" y="0"/>
            <a:ext cx="6851140" cy="6858000"/>
          </a:xfrm>
          <a:prstGeom prst="rect">
            <a:avLst/>
          </a:prstGeom>
        </p:spPr>
      </p:pic>
      <p:sp>
        <p:nvSpPr>
          <p:cNvPr id="9" name="Freeform 8">
            <a:extLst>
              <a:ext uri="{FF2B5EF4-FFF2-40B4-BE49-F238E27FC236}">
                <a16:creationId xmlns:a16="http://schemas.microsoft.com/office/drawing/2014/main" id="{CC022729-5B1D-3447-8660-16CAA138DEC8}"/>
              </a:ext>
            </a:extLst>
          </p:cNvPr>
          <p:cNvSpPr/>
          <p:nvPr userDrawn="1"/>
        </p:nvSpPr>
        <p:spPr bwMode="auto">
          <a:xfrm>
            <a:off x="584200" y="5859942"/>
            <a:ext cx="1366245" cy="468087"/>
          </a:xfrm>
          <a:custGeom>
            <a:avLst/>
            <a:gdLst/>
            <a:ahLst/>
            <a:cxnLst/>
            <a:rect l="l" t="t" r="r" b="b"/>
            <a:pathLst>
              <a:path w="1952178" h="668833">
                <a:moveTo>
                  <a:pt x="375047" y="522237"/>
                </a:moveTo>
                <a:lnTo>
                  <a:pt x="343048" y="526702"/>
                </a:lnTo>
                <a:cubicBezTo>
                  <a:pt x="333127" y="527992"/>
                  <a:pt x="325660" y="530398"/>
                  <a:pt x="320650" y="533920"/>
                </a:cubicBezTo>
                <a:cubicBezTo>
                  <a:pt x="315639" y="537443"/>
                  <a:pt x="313134" y="543619"/>
                  <a:pt x="313134" y="552450"/>
                </a:cubicBezTo>
                <a:cubicBezTo>
                  <a:pt x="313134" y="558899"/>
                  <a:pt x="315441" y="564182"/>
                  <a:pt x="320055" y="568300"/>
                </a:cubicBezTo>
                <a:cubicBezTo>
                  <a:pt x="324668" y="572417"/>
                  <a:pt x="330845" y="574476"/>
                  <a:pt x="338584" y="574476"/>
                </a:cubicBezTo>
                <a:cubicBezTo>
                  <a:pt x="349101" y="574476"/>
                  <a:pt x="357807" y="570780"/>
                  <a:pt x="364703" y="563388"/>
                </a:cubicBezTo>
                <a:cubicBezTo>
                  <a:pt x="371599" y="555997"/>
                  <a:pt x="375047" y="546695"/>
                  <a:pt x="375047" y="535483"/>
                </a:cubicBezTo>
                <a:close/>
                <a:moveTo>
                  <a:pt x="1025425" y="468659"/>
                </a:moveTo>
                <a:cubicBezTo>
                  <a:pt x="1012329" y="468659"/>
                  <a:pt x="1002084" y="473496"/>
                  <a:pt x="994692" y="483170"/>
                </a:cubicBezTo>
                <a:cubicBezTo>
                  <a:pt x="987301" y="492844"/>
                  <a:pt x="983605" y="506363"/>
                  <a:pt x="983605" y="523726"/>
                </a:cubicBezTo>
                <a:cubicBezTo>
                  <a:pt x="983605" y="538708"/>
                  <a:pt x="987152" y="550688"/>
                  <a:pt x="994246" y="559668"/>
                </a:cubicBezTo>
                <a:cubicBezTo>
                  <a:pt x="1001340" y="568647"/>
                  <a:pt x="1010741" y="573137"/>
                  <a:pt x="1022449" y="573137"/>
                </a:cubicBezTo>
                <a:cubicBezTo>
                  <a:pt x="1034355" y="573137"/>
                  <a:pt x="1044029" y="568846"/>
                  <a:pt x="1051470" y="560263"/>
                </a:cubicBezTo>
                <a:cubicBezTo>
                  <a:pt x="1058912" y="551681"/>
                  <a:pt x="1062632" y="540692"/>
                  <a:pt x="1062632" y="527298"/>
                </a:cubicBezTo>
                <a:lnTo>
                  <a:pt x="1062632" y="507504"/>
                </a:lnTo>
                <a:cubicBezTo>
                  <a:pt x="1062632" y="496788"/>
                  <a:pt x="1059085" y="487635"/>
                  <a:pt x="1051991" y="480045"/>
                </a:cubicBezTo>
                <a:cubicBezTo>
                  <a:pt x="1044897" y="472454"/>
                  <a:pt x="1036042" y="468659"/>
                  <a:pt x="1025425" y="468659"/>
                </a:cubicBezTo>
                <a:close/>
                <a:moveTo>
                  <a:pt x="1764208" y="466576"/>
                </a:moveTo>
                <a:cubicBezTo>
                  <a:pt x="1754286" y="466576"/>
                  <a:pt x="1745877" y="470197"/>
                  <a:pt x="1738982" y="477440"/>
                </a:cubicBezTo>
                <a:cubicBezTo>
                  <a:pt x="1732086" y="484683"/>
                  <a:pt x="1727844" y="494159"/>
                  <a:pt x="1726257" y="505866"/>
                </a:cubicBezTo>
                <a:lnTo>
                  <a:pt x="1796801" y="505866"/>
                </a:lnTo>
                <a:cubicBezTo>
                  <a:pt x="1796702" y="493464"/>
                  <a:pt x="1793775" y="483815"/>
                  <a:pt x="1788021" y="476919"/>
                </a:cubicBezTo>
                <a:cubicBezTo>
                  <a:pt x="1782266" y="470024"/>
                  <a:pt x="1774329" y="466576"/>
                  <a:pt x="1764208" y="466576"/>
                </a:cubicBezTo>
                <a:close/>
                <a:moveTo>
                  <a:pt x="1440358" y="466576"/>
                </a:moveTo>
                <a:cubicBezTo>
                  <a:pt x="1430436" y="466576"/>
                  <a:pt x="1422027" y="470197"/>
                  <a:pt x="1415132" y="477440"/>
                </a:cubicBezTo>
                <a:cubicBezTo>
                  <a:pt x="1408236" y="484683"/>
                  <a:pt x="1403994" y="494159"/>
                  <a:pt x="1402407" y="505866"/>
                </a:cubicBezTo>
                <a:lnTo>
                  <a:pt x="1472951" y="505866"/>
                </a:lnTo>
                <a:cubicBezTo>
                  <a:pt x="1472852" y="493464"/>
                  <a:pt x="1469925" y="483815"/>
                  <a:pt x="1464171" y="476919"/>
                </a:cubicBezTo>
                <a:cubicBezTo>
                  <a:pt x="1458416" y="470024"/>
                  <a:pt x="1450479" y="466576"/>
                  <a:pt x="1440358" y="466576"/>
                </a:cubicBezTo>
                <a:close/>
                <a:moveTo>
                  <a:pt x="202108" y="466576"/>
                </a:moveTo>
                <a:cubicBezTo>
                  <a:pt x="192186" y="466576"/>
                  <a:pt x="183778" y="470197"/>
                  <a:pt x="176882" y="477440"/>
                </a:cubicBezTo>
                <a:cubicBezTo>
                  <a:pt x="169986" y="484683"/>
                  <a:pt x="165745" y="494159"/>
                  <a:pt x="164157" y="505866"/>
                </a:cubicBezTo>
                <a:lnTo>
                  <a:pt x="234702" y="505866"/>
                </a:lnTo>
                <a:cubicBezTo>
                  <a:pt x="234602" y="493464"/>
                  <a:pt x="231675" y="483815"/>
                  <a:pt x="225921" y="476919"/>
                </a:cubicBezTo>
                <a:cubicBezTo>
                  <a:pt x="220166" y="470024"/>
                  <a:pt x="212229" y="466576"/>
                  <a:pt x="202108" y="466576"/>
                </a:cubicBezTo>
                <a:close/>
                <a:moveTo>
                  <a:pt x="1634430" y="444698"/>
                </a:moveTo>
                <a:lnTo>
                  <a:pt x="1668958" y="444698"/>
                </a:lnTo>
                <a:lnTo>
                  <a:pt x="1668958" y="597098"/>
                </a:lnTo>
                <a:lnTo>
                  <a:pt x="1634430" y="597098"/>
                </a:lnTo>
                <a:close/>
                <a:moveTo>
                  <a:pt x="720030" y="444698"/>
                </a:moveTo>
                <a:lnTo>
                  <a:pt x="754558" y="444698"/>
                </a:lnTo>
                <a:lnTo>
                  <a:pt x="754558" y="597098"/>
                </a:lnTo>
                <a:lnTo>
                  <a:pt x="720030" y="597098"/>
                </a:lnTo>
                <a:close/>
                <a:moveTo>
                  <a:pt x="1603771" y="442019"/>
                </a:moveTo>
                <a:cubicBezTo>
                  <a:pt x="1610022" y="442019"/>
                  <a:pt x="1614785" y="442962"/>
                  <a:pt x="1618059" y="444847"/>
                </a:cubicBezTo>
                <a:lnTo>
                  <a:pt x="1618059" y="477589"/>
                </a:lnTo>
                <a:cubicBezTo>
                  <a:pt x="1613892" y="474315"/>
                  <a:pt x="1607889" y="472678"/>
                  <a:pt x="1600051" y="472678"/>
                </a:cubicBezTo>
                <a:cubicBezTo>
                  <a:pt x="1589831" y="472678"/>
                  <a:pt x="1581298" y="477291"/>
                  <a:pt x="1574452" y="486519"/>
                </a:cubicBezTo>
                <a:cubicBezTo>
                  <a:pt x="1567606" y="495746"/>
                  <a:pt x="1564183" y="508297"/>
                  <a:pt x="1564183" y="524172"/>
                </a:cubicBezTo>
                <a:lnTo>
                  <a:pt x="1564183" y="597098"/>
                </a:lnTo>
                <a:lnTo>
                  <a:pt x="1529655" y="597098"/>
                </a:lnTo>
                <a:lnTo>
                  <a:pt x="1529655" y="444698"/>
                </a:lnTo>
                <a:lnTo>
                  <a:pt x="1564183" y="444698"/>
                </a:lnTo>
                <a:lnTo>
                  <a:pt x="1564183" y="476101"/>
                </a:lnTo>
                <a:lnTo>
                  <a:pt x="1564779" y="476101"/>
                </a:lnTo>
                <a:cubicBezTo>
                  <a:pt x="1568152" y="465385"/>
                  <a:pt x="1573336" y="457026"/>
                  <a:pt x="1580331" y="451023"/>
                </a:cubicBezTo>
                <a:cubicBezTo>
                  <a:pt x="1587326" y="445021"/>
                  <a:pt x="1595139" y="442019"/>
                  <a:pt x="1603771" y="442019"/>
                </a:cubicBezTo>
                <a:close/>
                <a:moveTo>
                  <a:pt x="517921" y="442019"/>
                </a:moveTo>
                <a:cubicBezTo>
                  <a:pt x="524172" y="442019"/>
                  <a:pt x="528935" y="442962"/>
                  <a:pt x="532209" y="444847"/>
                </a:cubicBezTo>
                <a:lnTo>
                  <a:pt x="532209" y="477589"/>
                </a:lnTo>
                <a:cubicBezTo>
                  <a:pt x="528042" y="474315"/>
                  <a:pt x="522039" y="472678"/>
                  <a:pt x="514201" y="472678"/>
                </a:cubicBezTo>
                <a:cubicBezTo>
                  <a:pt x="503981" y="472678"/>
                  <a:pt x="495448" y="477291"/>
                  <a:pt x="488602" y="486519"/>
                </a:cubicBezTo>
                <a:cubicBezTo>
                  <a:pt x="481756" y="495746"/>
                  <a:pt x="478333" y="508297"/>
                  <a:pt x="478333" y="524172"/>
                </a:cubicBezTo>
                <a:lnTo>
                  <a:pt x="478333" y="597098"/>
                </a:lnTo>
                <a:lnTo>
                  <a:pt x="443805" y="597098"/>
                </a:lnTo>
                <a:lnTo>
                  <a:pt x="443805" y="444698"/>
                </a:lnTo>
                <a:lnTo>
                  <a:pt x="478333" y="444698"/>
                </a:lnTo>
                <a:lnTo>
                  <a:pt x="478333" y="476101"/>
                </a:lnTo>
                <a:lnTo>
                  <a:pt x="478929" y="476101"/>
                </a:lnTo>
                <a:cubicBezTo>
                  <a:pt x="482302" y="465385"/>
                  <a:pt x="487486" y="457026"/>
                  <a:pt x="494481" y="451023"/>
                </a:cubicBezTo>
                <a:cubicBezTo>
                  <a:pt x="501476" y="445021"/>
                  <a:pt x="509289" y="442019"/>
                  <a:pt x="517921" y="442019"/>
                </a:cubicBezTo>
                <a:close/>
                <a:moveTo>
                  <a:pt x="1906339" y="441126"/>
                </a:moveTo>
                <a:cubicBezTo>
                  <a:pt x="1920428" y="441126"/>
                  <a:pt x="1933029" y="443259"/>
                  <a:pt x="1944141" y="447526"/>
                </a:cubicBezTo>
                <a:lnTo>
                  <a:pt x="1944141" y="477738"/>
                </a:lnTo>
                <a:cubicBezTo>
                  <a:pt x="1933426" y="470396"/>
                  <a:pt x="1921123" y="466725"/>
                  <a:pt x="1907232" y="466725"/>
                </a:cubicBezTo>
                <a:cubicBezTo>
                  <a:pt x="1902866" y="466725"/>
                  <a:pt x="1898922" y="467171"/>
                  <a:pt x="1895400" y="468064"/>
                </a:cubicBezTo>
                <a:cubicBezTo>
                  <a:pt x="1891878" y="468957"/>
                  <a:pt x="1888876" y="470197"/>
                  <a:pt x="1886396" y="471785"/>
                </a:cubicBezTo>
                <a:cubicBezTo>
                  <a:pt x="1883915" y="473372"/>
                  <a:pt x="1881981" y="475282"/>
                  <a:pt x="1880592" y="477515"/>
                </a:cubicBezTo>
                <a:cubicBezTo>
                  <a:pt x="1879203" y="479747"/>
                  <a:pt x="1878508" y="482203"/>
                  <a:pt x="1878508" y="484882"/>
                </a:cubicBezTo>
                <a:cubicBezTo>
                  <a:pt x="1878508" y="488156"/>
                  <a:pt x="1879203" y="490934"/>
                  <a:pt x="1880592" y="493216"/>
                </a:cubicBezTo>
                <a:cubicBezTo>
                  <a:pt x="1881981" y="495498"/>
                  <a:pt x="1884039" y="497507"/>
                  <a:pt x="1886768" y="499244"/>
                </a:cubicBezTo>
                <a:cubicBezTo>
                  <a:pt x="1889497" y="500980"/>
                  <a:pt x="1892771" y="502567"/>
                  <a:pt x="1896591" y="504006"/>
                </a:cubicBezTo>
                <a:cubicBezTo>
                  <a:pt x="1900411" y="505445"/>
                  <a:pt x="1904801" y="507007"/>
                  <a:pt x="1909762" y="508694"/>
                </a:cubicBezTo>
                <a:cubicBezTo>
                  <a:pt x="1916311" y="511373"/>
                  <a:pt x="1922189" y="514102"/>
                  <a:pt x="1927398" y="516880"/>
                </a:cubicBezTo>
                <a:cubicBezTo>
                  <a:pt x="1932607" y="519658"/>
                  <a:pt x="1937047" y="522808"/>
                  <a:pt x="1940718" y="526330"/>
                </a:cubicBezTo>
                <a:cubicBezTo>
                  <a:pt x="1944389" y="529853"/>
                  <a:pt x="1947217" y="533920"/>
                  <a:pt x="1949201" y="538534"/>
                </a:cubicBezTo>
                <a:cubicBezTo>
                  <a:pt x="1951186" y="543148"/>
                  <a:pt x="1952178" y="548630"/>
                  <a:pt x="1952178" y="554980"/>
                </a:cubicBezTo>
                <a:cubicBezTo>
                  <a:pt x="1952178" y="562719"/>
                  <a:pt x="1950392" y="569466"/>
                  <a:pt x="1946820" y="575220"/>
                </a:cubicBezTo>
                <a:cubicBezTo>
                  <a:pt x="1943248" y="580975"/>
                  <a:pt x="1938486" y="585738"/>
                  <a:pt x="1932533" y="589508"/>
                </a:cubicBezTo>
                <a:cubicBezTo>
                  <a:pt x="1926580" y="593278"/>
                  <a:pt x="1919709" y="596081"/>
                  <a:pt x="1911920" y="597917"/>
                </a:cubicBezTo>
                <a:cubicBezTo>
                  <a:pt x="1904131" y="599752"/>
                  <a:pt x="1895921" y="600670"/>
                  <a:pt x="1887289" y="600670"/>
                </a:cubicBezTo>
                <a:cubicBezTo>
                  <a:pt x="1870620" y="600670"/>
                  <a:pt x="1856184" y="597892"/>
                  <a:pt x="1843980" y="592335"/>
                </a:cubicBezTo>
                <a:lnTo>
                  <a:pt x="1843980" y="560337"/>
                </a:lnTo>
                <a:cubicBezTo>
                  <a:pt x="1856878" y="570160"/>
                  <a:pt x="1871116" y="575071"/>
                  <a:pt x="1886694" y="575071"/>
                </a:cubicBezTo>
                <a:cubicBezTo>
                  <a:pt x="1907530" y="575071"/>
                  <a:pt x="1917948" y="568920"/>
                  <a:pt x="1917948" y="556617"/>
                </a:cubicBezTo>
                <a:cubicBezTo>
                  <a:pt x="1917948" y="553144"/>
                  <a:pt x="1917055" y="550192"/>
                  <a:pt x="1915269" y="547761"/>
                </a:cubicBezTo>
                <a:cubicBezTo>
                  <a:pt x="1913483" y="545331"/>
                  <a:pt x="1911077" y="543173"/>
                  <a:pt x="1908051" y="541287"/>
                </a:cubicBezTo>
                <a:cubicBezTo>
                  <a:pt x="1905024" y="539402"/>
                  <a:pt x="1901452" y="537716"/>
                  <a:pt x="1897335" y="536227"/>
                </a:cubicBezTo>
                <a:cubicBezTo>
                  <a:pt x="1893217" y="534739"/>
                  <a:pt x="1888629" y="533052"/>
                  <a:pt x="1883568" y="531167"/>
                </a:cubicBezTo>
                <a:cubicBezTo>
                  <a:pt x="1877317" y="528687"/>
                  <a:pt x="1871687" y="526057"/>
                  <a:pt x="1866676" y="523279"/>
                </a:cubicBezTo>
                <a:cubicBezTo>
                  <a:pt x="1861666" y="520501"/>
                  <a:pt x="1857498" y="517351"/>
                  <a:pt x="1854175" y="513829"/>
                </a:cubicBezTo>
                <a:cubicBezTo>
                  <a:pt x="1850851" y="510306"/>
                  <a:pt x="1848346" y="506313"/>
                  <a:pt x="1846659" y="501848"/>
                </a:cubicBezTo>
                <a:cubicBezTo>
                  <a:pt x="1844972" y="497383"/>
                  <a:pt x="1844129" y="492174"/>
                  <a:pt x="1844129" y="486221"/>
                </a:cubicBezTo>
                <a:cubicBezTo>
                  <a:pt x="1844129" y="478879"/>
                  <a:pt x="1845865" y="472405"/>
                  <a:pt x="1849338" y="466799"/>
                </a:cubicBezTo>
                <a:cubicBezTo>
                  <a:pt x="1852811" y="461193"/>
                  <a:pt x="1857474" y="456480"/>
                  <a:pt x="1863328" y="452660"/>
                </a:cubicBezTo>
                <a:cubicBezTo>
                  <a:pt x="1869181" y="448840"/>
                  <a:pt x="1875829" y="445963"/>
                  <a:pt x="1883271" y="444028"/>
                </a:cubicBezTo>
                <a:cubicBezTo>
                  <a:pt x="1890712" y="442094"/>
                  <a:pt x="1898401" y="441126"/>
                  <a:pt x="1906339" y="441126"/>
                </a:cubicBezTo>
                <a:close/>
                <a:moveTo>
                  <a:pt x="1764655" y="441126"/>
                </a:moveTo>
                <a:cubicBezTo>
                  <a:pt x="1785491" y="441126"/>
                  <a:pt x="1801614" y="447823"/>
                  <a:pt x="1813024" y="461218"/>
                </a:cubicBezTo>
                <a:cubicBezTo>
                  <a:pt x="1824434" y="474612"/>
                  <a:pt x="1830139" y="493216"/>
                  <a:pt x="1830139" y="517029"/>
                </a:cubicBezTo>
                <a:lnTo>
                  <a:pt x="1830139" y="530274"/>
                </a:lnTo>
                <a:lnTo>
                  <a:pt x="1726257" y="530274"/>
                </a:lnTo>
                <a:cubicBezTo>
                  <a:pt x="1726654" y="544363"/>
                  <a:pt x="1730995" y="555228"/>
                  <a:pt x="1739279" y="562868"/>
                </a:cubicBezTo>
                <a:cubicBezTo>
                  <a:pt x="1747564" y="570507"/>
                  <a:pt x="1758949" y="574327"/>
                  <a:pt x="1773435" y="574327"/>
                </a:cubicBezTo>
                <a:cubicBezTo>
                  <a:pt x="1789707" y="574327"/>
                  <a:pt x="1804640" y="569466"/>
                  <a:pt x="1818233" y="559742"/>
                </a:cubicBezTo>
                <a:lnTo>
                  <a:pt x="1818233" y="587573"/>
                </a:lnTo>
                <a:cubicBezTo>
                  <a:pt x="1804342" y="596304"/>
                  <a:pt x="1785987" y="600670"/>
                  <a:pt x="1763166" y="600670"/>
                </a:cubicBezTo>
                <a:cubicBezTo>
                  <a:pt x="1740743" y="600670"/>
                  <a:pt x="1723156" y="593749"/>
                  <a:pt x="1710407" y="579908"/>
                </a:cubicBezTo>
                <a:cubicBezTo>
                  <a:pt x="1697657" y="566067"/>
                  <a:pt x="1691282" y="546596"/>
                  <a:pt x="1691282" y="521493"/>
                </a:cubicBezTo>
                <a:cubicBezTo>
                  <a:pt x="1691282" y="497780"/>
                  <a:pt x="1698302" y="478457"/>
                  <a:pt x="1712342" y="463525"/>
                </a:cubicBezTo>
                <a:cubicBezTo>
                  <a:pt x="1726381" y="448592"/>
                  <a:pt x="1743819" y="441126"/>
                  <a:pt x="1764655" y="441126"/>
                </a:cubicBezTo>
                <a:close/>
                <a:moveTo>
                  <a:pt x="1440805" y="441126"/>
                </a:moveTo>
                <a:cubicBezTo>
                  <a:pt x="1461641" y="441126"/>
                  <a:pt x="1477764" y="447823"/>
                  <a:pt x="1489174" y="461218"/>
                </a:cubicBezTo>
                <a:cubicBezTo>
                  <a:pt x="1500584" y="474612"/>
                  <a:pt x="1506289" y="493216"/>
                  <a:pt x="1506289" y="517029"/>
                </a:cubicBezTo>
                <a:lnTo>
                  <a:pt x="1506289" y="530274"/>
                </a:lnTo>
                <a:lnTo>
                  <a:pt x="1402407" y="530274"/>
                </a:lnTo>
                <a:cubicBezTo>
                  <a:pt x="1402804" y="544363"/>
                  <a:pt x="1407145" y="555228"/>
                  <a:pt x="1415429" y="562868"/>
                </a:cubicBezTo>
                <a:cubicBezTo>
                  <a:pt x="1423714" y="570507"/>
                  <a:pt x="1435099" y="574327"/>
                  <a:pt x="1449585" y="574327"/>
                </a:cubicBezTo>
                <a:cubicBezTo>
                  <a:pt x="1465857" y="574327"/>
                  <a:pt x="1480790" y="569466"/>
                  <a:pt x="1494383" y="559742"/>
                </a:cubicBezTo>
                <a:lnTo>
                  <a:pt x="1494383" y="587573"/>
                </a:lnTo>
                <a:cubicBezTo>
                  <a:pt x="1480492" y="596304"/>
                  <a:pt x="1462137" y="600670"/>
                  <a:pt x="1439316" y="600670"/>
                </a:cubicBezTo>
                <a:cubicBezTo>
                  <a:pt x="1416893" y="600670"/>
                  <a:pt x="1399306" y="593749"/>
                  <a:pt x="1386557" y="579908"/>
                </a:cubicBezTo>
                <a:cubicBezTo>
                  <a:pt x="1373807" y="566067"/>
                  <a:pt x="1367432" y="546596"/>
                  <a:pt x="1367432" y="521493"/>
                </a:cubicBezTo>
                <a:cubicBezTo>
                  <a:pt x="1367432" y="497780"/>
                  <a:pt x="1374452" y="478457"/>
                  <a:pt x="1388492" y="463525"/>
                </a:cubicBezTo>
                <a:cubicBezTo>
                  <a:pt x="1402531" y="448592"/>
                  <a:pt x="1419969" y="441126"/>
                  <a:pt x="1440805" y="441126"/>
                </a:cubicBezTo>
                <a:close/>
                <a:moveTo>
                  <a:pt x="1016942" y="441126"/>
                </a:moveTo>
                <a:cubicBezTo>
                  <a:pt x="1037083" y="441126"/>
                  <a:pt x="1052016" y="449361"/>
                  <a:pt x="1061739" y="465832"/>
                </a:cubicBezTo>
                <a:lnTo>
                  <a:pt x="1062335" y="465832"/>
                </a:lnTo>
                <a:lnTo>
                  <a:pt x="1062335" y="444698"/>
                </a:lnTo>
                <a:lnTo>
                  <a:pt x="1096863" y="444698"/>
                </a:lnTo>
                <a:lnTo>
                  <a:pt x="1096863" y="584894"/>
                </a:lnTo>
                <a:cubicBezTo>
                  <a:pt x="1096863" y="640854"/>
                  <a:pt x="1068734" y="668833"/>
                  <a:pt x="1012477" y="668833"/>
                </a:cubicBezTo>
                <a:cubicBezTo>
                  <a:pt x="992633" y="668833"/>
                  <a:pt x="975320" y="665509"/>
                  <a:pt x="960536" y="658862"/>
                </a:cubicBezTo>
                <a:lnTo>
                  <a:pt x="960536" y="627310"/>
                </a:lnTo>
                <a:cubicBezTo>
                  <a:pt x="977205" y="636835"/>
                  <a:pt x="993030" y="641598"/>
                  <a:pt x="1008013" y="641598"/>
                </a:cubicBezTo>
                <a:cubicBezTo>
                  <a:pt x="1044227" y="641598"/>
                  <a:pt x="1062335" y="623788"/>
                  <a:pt x="1062335" y="588168"/>
                </a:cubicBezTo>
                <a:lnTo>
                  <a:pt x="1062335" y="571500"/>
                </a:lnTo>
                <a:lnTo>
                  <a:pt x="1061739" y="571500"/>
                </a:lnTo>
                <a:cubicBezTo>
                  <a:pt x="1050329" y="590946"/>
                  <a:pt x="1033164" y="600670"/>
                  <a:pt x="1010245" y="600670"/>
                </a:cubicBezTo>
                <a:cubicBezTo>
                  <a:pt x="991691" y="600670"/>
                  <a:pt x="976734" y="593898"/>
                  <a:pt x="965373" y="580355"/>
                </a:cubicBezTo>
                <a:cubicBezTo>
                  <a:pt x="954013" y="566811"/>
                  <a:pt x="948332" y="548630"/>
                  <a:pt x="948332" y="525809"/>
                </a:cubicBezTo>
                <a:cubicBezTo>
                  <a:pt x="948332" y="499913"/>
                  <a:pt x="954434" y="479325"/>
                  <a:pt x="966638" y="464046"/>
                </a:cubicBezTo>
                <a:cubicBezTo>
                  <a:pt x="978842" y="448766"/>
                  <a:pt x="995610" y="441126"/>
                  <a:pt x="1016942" y="441126"/>
                </a:cubicBezTo>
                <a:close/>
                <a:moveTo>
                  <a:pt x="871388" y="441126"/>
                </a:moveTo>
                <a:cubicBezTo>
                  <a:pt x="887958" y="441126"/>
                  <a:pt x="900608" y="446509"/>
                  <a:pt x="909339" y="457274"/>
                </a:cubicBezTo>
                <a:cubicBezTo>
                  <a:pt x="918071" y="468039"/>
                  <a:pt x="922436" y="483592"/>
                  <a:pt x="922436" y="503932"/>
                </a:cubicBezTo>
                <a:lnTo>
                  <a:pt x="922436" y="597098"/>
                </a:lnTo>
                <a:lnTo>
                  <a:pt x="887908" y="597098"/>
                </a:lnTo>
                <a:lnTo>
                  <a:pt x="887908" y="511224"/>
                </a:lnTo>
                <a:cubicBezTo>
                  <a:pt x="887908" y="482748"/>
                  <a:pt x="877837" y="468511"/>
                  <a:pt x="857696" y="468511"/>
                </a:cubicBezTo>
                <a:cubicBezTo>
                  <a:pt x="847179" y="468511"/>
                  <a:pt x="838497" y="472454"/>
                  <a:pt x="831651" y="480342"/>
                </a:cubicBezTo>
                <a:cubicBezTo>
                  <a:pt x="824805" y="488230"/>
                  <a:pt x="821382" y="498177"/>
                  <a:pt x="821382" y="510182"/>
                </a:cubicBezTo>
                <a:lnTo>
                  <a:pt x="821382" y="597098"/>
                </a:lnTo>
                <a:lnTo>
                  <a:pt x="786705" y="597098"/>
                </a:lnTo>
                <a:lnTo>
                  <a:pt x="786705" y="444698"/>
                </a:lnTo>
                <a:lnTo>
                  <a:pt x="821382" y="444698"/>
                </a:lnTo>
                <a:lnTo>
                  <a:pt x="821382" y="469999"/>
                </a:lnTo>
                <a:lnTo>
                  <a:pt x="821977" y="469999"/>
                </a:lnTo>
                <a:cubicBezTo>
                  <a:pt x="833387" y="450750"/>
                  <a:pt x="849858" y="441126"/>
                  <a:pt x="871388" y="441126"/>
                </a:cubicBezTo>
                <a:close/>
                <a:moveTo>
                  <a:pt x="633263" y="441126"/>
                </a:moveTo>
                <a:cubicBezTo>
                  <a:pt x="649833" y="441126"/>
                  <a:pt x="662483" y="446509"/>
                  <a:pt x="671214" y="457274"/>
                </a:cubicBezTo>
                <a:cubicBezTo>
                  <a:pt x="679946" y="468039"/>
                  <a:pt x="684311" y="483592"/>
                  <a:pt x="684311" y="503932"/>
                </a:cubicBezTo>
                <a:lnTo>
                  <a:pt x="684311" y="597098"/>
                </a:lnTo>
                <a:lnTo>
                  <a:pt x="649783" y="597098"/>
                </a:lnTo>
                <a:lnTo>
                  <a:pt x="649783" y="511224"/>
                </a:lnTo>
                <a:cubicBezTo>
                  <a:pt x="649783" y="482748"/>
                  <a:pt x="639713" y="468511"/>
                  <a:pt x="619571" y="468511"/>
                </a:cubicBezTo>
                <a:cubicBezTo>
                  <a:pt x="609054" y="468511"/>
                  <a:pt x="600372" y="472454"/>
                  <a:pt x="593526" y="480342"/>
                </a:cubicBezTo>
                <a:cubicBezTo>
                  <a:pt x="586680" y="488230"/>
                  <a:pt x="583257" y="498177"/>
                  <a:pt x="583257" y="510182"/>
                </a:cubicBezTo>
                <a:lnTo>
                  <a:pt x="583257" y="597098"/>
                </a:lnTo>
                <a:lnTo>
                  <a:pt x="548580" y="597098"/>
                </a:lnTo>
                <a:lnTo>
                  <a:pt x="548580" y="444698"/>
                </a:lnTo>
                <a:lnTo>
                  <a:pt x="583257" y="444698"/>
                </a:lnTo>
                <a:lnTo>
                  <a:pt x="583257" y="469999"/>
                </a:lnTo>
                <a:lnTo>
                  <a:pt x="583852" y="469999"/>
                </a:lnTo>
                <a:cubicBezTo>
                  <a:pt x="595263" y="450750"/>
                  <a:pt x="611733" y="441126"/>
                  <a:pt x="633263" y="441126"/>
                </a:cubicBezTo>
                <a:close/>
                <a:moveTo>
                  <a:pt x="350639" y="441126"/>
                </a:moveTo>
                <a:cubicBezTo>
                  <a:pt x="389136" y="441126"/>
                  <a:pt x="408384" y="460077"/>
                  <a:pt x="408384" y="497979"/>
                </a:cubicBezTo>
                <a:lnTo>
                  <a:pt x="408384" y="597098"/>
                </a:lnTo>
                <a:lnTo>
                  <a:pt x="374898" y="597098"/>
                </a:lnTo>
                <a:lnTo>
                  <a:pt x="374898" y="573285"/>
                </a:lnTo>
                <a:lnTo>
                  <a:pt x="374302" y="573285"/>
                </a:lnTo>
                <a:cubicBezTo>
                  <a:pt x="363785" y="591542"/>
                  <a:pt x="348357" y="600670"/>
                  <a:pt x="328017" y="600670"/>
                </a:cubicBezTo>
                <a:cubicBezTo>
                  <a:pt x="313035" y="600670"/>
                  <a:pt x="301302" y="596602"/>
                  <a:pt x="292819" y="588466"/>
                </a:cubicBezTo>
                <a:cubicBezTo>
                  <a:pt x="284336" y="580330"/>
                  <a:pt x="280094" y="569565"/>
                  <a:pt x="280094" y="556170"/>
                </a:cubicBezTo>
                <a:cubicBezTo>
                  <a:pt x="280094" y="527397"/>
                  <a:pt x="296664" y="510629"/>
                  <a:pt x="329803" y="505866"/>
                </a:cubicBezTo>
                <a:lnTo>
                  <a:pt x="375047" y="499467"/>
                </a:lnTo>
                <a:cubicBezTo>
                  <a:pt x="375047" y="477738"/>
                  <a:pt x="364728" y="466873"/>
                  <a:pt x="344090" y="466873"/>
                </a:cubicBezTo>
                <a:cubicBezTo>
                  <a:pt x="325933" y="466873"/>
                  <a:pt x="309562" y="473124"/>
                  <a:pt x="294977" y="485626"/>
                </a:cubicBezTo>
                <a:lnTo>
                  <a:pt x="294977" y="455414"/>
                </a:lnTo>
                <a:cubicBezTo>
                  <a:pt x="311050" y="445889"/>
                  <a:pt x="329604" y="441126"/>
                  <a:pt x="350639" y="441126"/>
                </a:cubicBezTo>
                <a:close/>
                <a:moveTo>
                  <a:pt x="202555" y="441126"/>
                </a:moveTo>
                <a:cubicBezTo>
                  <a:pt x="223391" y="441126"/>
                  <a:pt x="239514" y="447823"/>
                  <a:pt x="250924" y="461218"/>
                </a:cubicBezTo>
                <a:cubicBezTo>
                  <a:pt x="262334" y="474612"/>
                  <a:pt x="268039" y="493216"/>
                  <a:pt x="268039" y="517029"/>
                </a:cubicBezTo>
                <a:lnTo>
                  <a:pt x="268039" y="530274"/>
                </a:lnTo>
                <a:lnTo>
                  <a:pt x="164157" y="530274"/>
                </a:lnTo>
                <a:cubicBezTo>
                  <a:pt x="164554" y="544363"/>
                  <a:pt x="168895" y="555228"/>
                  <a:pt x="177179" y="562868"/>
                </a:cubicBezTo>
                <a:cubicBezTo>
                  <a:pt x="185464" y="570507"/>
                  <a:pt x="196850" y="574327"/>
                  <a:pt x="211336" y="574327"/>
                </a:cubicBezTo>
                <a:cubicBezTo>
                  <a:pt x="227607" y="574327"/>
                  <a:pt x="242540" y="569466"/>
                  <a:pt x="256133" y="559742"/>
                </a:cubicBezTo>
                <a:lnTo>
                  <a:pt x="256133" y="587573"/>
                </a:lnTo>
                <a:cubicBezTo>
                  <a:pt x="242242" y="596304"/>
                  <a:pt x="223887" y="600670"/>
                  <a:pt x="201066" y="600670"/>
                </a:cubicBezTo>
                <a:cubicBezTo>
                  <a:pt x="178643" y="600670"/>
                  <a:pt x="161056" y="593749"/>
                  <a:pt x="148307" y="579908"/>
                </a:cubicBezTo>
                <a:cubicBezTo>
                  <a:pt x="135557" y="566067"/>
                  <a:pt x="129182" y="546596"/>
                  <a:pt x="129182" y="521493"/>
                </a:cubicBezTo>
                <a:cubicBezTo>
                  <a:pt x="129182" y="497780"/>
                  <a:pt x="136202" y="478457"/>
                  <a:pt x="150242" y="463525"/>
                </a:cubicBezTo>
                <a:cubicBezTo>
                  <a:pt x="164281" y="448592"/>
                  <a:pt x="181719" y="441126"/>
                  <a:pt x="202555" y="441126"/>
                </a:cubicBezTo>
                <a:close/>
                <a:moveTo>
                  <a:pt x="0" y="383679"/>
                </a:moveTo>
                <a:lnTo>
                  <a:pt x="35421" y="383679"/>
                </a:lnTo>
                <a:lnTo>
                  <a:pt x="35421" y="567184"/>
                </a:lnTo>
                <a:lnTo>
                  <a:pt x="118169" y="567184"/>
                </a:lnTo>
                <a:lnTo>
                  <a:pt x="118169" y="597098"/>
                </a:lnTo>
                <a:lnTo>
                  <a:pt x="0" y="597098"/>
                </a:lnTo>
                <a:close/>
                <a:moveTo>
                  <a:pt x="1297483" y="380107"/>
                </a:moveTo>
                <a:cubicBezTo>
                  <a:pt x="1319807" y="380107"/>
                  <a:pt x="1336079" y="382637"/>
                  <a:pt x="1346299" y="387697"/>
                </a:cubicBezTo>
                <a:lnTo>
                  <a:pt x="1346299" y="422671"/>
                </a:lnTo>
                <a:cubicBezTo>
                  <a:pt x="1334194" y="413940"/>
                  <a:pt x="1318617" y="409575"/>
                  <a:pt x="1299567" y="409575"/>
                </a:cubicBezTo>
                <a:cubicBezTo>
                  <a:pt x="1294308" y="409575"/>
                  <a:pt x="1289074" y="410071"/>
                  <a:pt x="1283865" y="411063"/>
                </a:cubicBezTo>
                <a:cubicBezTo>
                  <a:pt x="1278656" y="412055"/>
                  <a:pt x="1273993" y="413692"/>
                  <a:pt x="1269875" y="415974"/>
                </a:cubicBezTo>
                <a:cubicBezTo>
                  <a:pt x="1265758" y="418256"/>
                  <a:pt x="1262409" y="421183"/>
                  <a:pt x="1259830" y="424755"/>
                </a:cubicBezTo>
                <a:cubicBezTo>
                  <a:pt x="1257250" y="428327"/>
                  <a:pt x="1255960" y="432643"/>
                  <a:pt x="1255960" y="437703"/>
                </a:cubicBezTo>
                <a:cubicBezTo>
                  <a:pt x="1255960" y="442466"/>
                  <a:pt x="1256952" y="446583"/>
                  <a:pt x="1258937" y="450056"/>
                </a:cubicBezTo>
                <a:cubicBezTo>
                  <a:pt x="1260921" y="453528"/>
                  <a:pt x="1263823" y="456704"/>
                  <a:pt x="1267643" y="459581"/>
                </a:cubicBezTo>
                <a:cubicBezTo>
                  <a:pt x="1271463" y="462458"/>
                  <a:pt x="1276126" y="465261"/>
                  <a:pt x="1281633" y="467990"/>
                </a:cubicBezTo>
                <a:cubicBezTo>
                  <a:pt x="1287140" y="470718"/>
                  <a:pt x="1293514" y="473670"/>
                  <a:pt x="1300757" y="476845"/>
                </a:cubicBezTo>
                <a:cubicBezTo>
                  <a:pt x="1308199" y="480714"/>
                  <a:pt x="1315218" y="484782"/>
                  <a:pt x="1321817" y="489049"/>
                </a:cubicBezTo>
                <a:cubicBezTo>
                  <a:pt x="1328415" y="493315"/>
                  <a:pt x="1334219" y="498028"/>
                  <a:pt x="1339229" y="503187"/>
                </a:cubicBezTo>
                <a:cubicBezTo>
                  <a:pt x="1344240" y="508347"/>
                  <a:pt x="1348209" y="514077"/>
                  <a:pt x="1351136" y="520377"/>
                </a:cubicBezTo>
                <a:cubicBezTo>
                  <a:pt x="1354063" y="526678"/>
                  <a:pt x="1355526" y="533846"/>
                  <a:pt x="1355526" y="541883"/>
                </a:cubicBezTo>
                <a:cubicBezTo>
                  <a:pt x="1355526" y="552698"/>
                  <a:pt x="1353343" y="561826"/>
                  <a:pt x="1348978" y="569267"/>
                </a:cubicBezTo>
                <a:cubicBezTo>
                  <a:pt x="1344612" y="576709"/>
                  <a:pt x="1338733" y="582761"/>
                  <a:pt x="1331342" y="587424"/>
                </a:cubicBezTo>
                <a:cubicBezTo>
                  <a:pt x="1323950" y="592087"/>
                  <a:pt x="1315442" y="595461"/>
                  <a:pt x="1305817" y="597544"/>
                </a:cubicBezTo>
                <a:cubicBezTo>
                  <a:pt x="1296193" y="599628"/>
                  <a:pt x="1286023" y="600670"/>
                  <a:pt x="1275308" y="600670"/>
                </a:cubicBezTo>
                <a:cubicBezTo>
                  <a:pt x="1271736" y="600670"/>
                  <a:pt x="1267345" y="600397"/>
                  <a:pt x="1262137" y="599851"/>
                </a:cubicBezTo>
                <a:cubicBezTo>
                  <a:pt x="1256927" y="599306"/>
                  <a:pt x="1251594" y="598512"/>
                  <a:pt x="1246137" y="597470"/>
                </a:cubicBezTo>
                <a:cubicBezTo>
                  <a:pt x="1240680" y="596428"/>
                  <a:pt x="1235521" y="595163"/>
                  <a:pt x="1230659" y="593675"/>
                </a:cubicBezTo>
                <a:cubicBezTo>
                  <a:pt x="1225798" y="592187"/>
                  <a:pt x="1221879" y="590500"/>
                  <a:pt x="1218902" y="588615"/>
                </a:cubicBezTo>
                <a:lnTo>
                  <a:pt x="1218902" y="552152"/>
                </a:lnTo>
                <a:cubicBezTo>
                  <a:pt x="1222176" y="555128"/>
                  <a:pt x="1226070" y="557807"/>
                  <a:pt x="1230585" y="560189"/>
                </a:cubicBezTo>
                <a:cubicBezTo>
                  <a:pt x="1235099" y="562570"/>
                  <a:pt x="1239887" y="564579"/>
                  <a:pt x="1244947" y="566216"/>
                </a:cubicBezTo>
                <a:cubicBezTo>
                  <a:pt x="1250007" y="567853"/>
                  <a:pt x="1255067" y="569118"/>
                  <a:pt x="1260127" y="570011"/>
                </a:cubicBezTo>
                <a:cubicBezTo>
                  <a:pt x="1265187" y="570904"/>
                  <a:pt x="1269851" y="571351"/>
                  <a:pt x="1274117" y="571351"/>
                </a:cubicBezTo>
                <a:cubicBezTo>
                  <a:pt x="1289000" y="571351"/>
                  <a:pt x="1300088" y="568870"/>
                  <a:pt x="1307380" y="563909"/>
                </a:cubicBezTo>
                <a:cubicBezTo>
                  <a:pt x="1314673" y="558948"/>
                  <a:pt x="1318319" y="551755"/>
                  <a:pt x="1318319" y="542329"/>
                </a:cubicBezTo>
                <a:cubicBezTo>
                  <a:pt x="1318319" y="537269"/>
                  <a:pt x="1317104" y="532879"/>
                  <a:pt x="1314673" y="529158"/>
                </a:cubicBezTo>
                <a:cubicBezTo>
                  <a:pt x="1312242" y="525437"/>
                  <a:pt x="1308844" y="522039"/>
                  <a:pt x="1304478" y="518963"/>
                </a:cubicBezTo>
                <a:cubicBezTo>
                  <a:pt x="1300112" y="515887"/>
                  <a:pt x="1294978" y="512936"/>
                  <a:pt x="1289074" y="510108"/>
                </a:cubicBezTo>
                <a:cubicBezTo>
                  <a:pt x="1283171" y="507280"/>
                  <a:pt x="1276846" y="504329"/>
                  <a:pt x="1270099" y="501253"/>
                </a:cubicBezTo>
                <a:cubicBezTo>
                  <a:pt x="1262856" y="497383"/>
                  <a:pt x="1256109" y="493464"/>
                  <a:pt x="1249858" y="489495"/>
                </a:cubicBezTo>
                <a:cubicBezTo>
                  <a:pt x="1243607" y="485527"/>
                  <a:pt x="1238175" y="481136"/>
                  <a:pt x="1233561" y="476324"/>
                </a:cubicBezTo>
                <a:cubicBezTo>
                  <a:pt x="1228948" y="471512"/>
                  <a:pt x="1225326" y="466080"/>
                  <a:pt x="1222697" y="460027"/>
                </a:cubicBezTo>
                <a:cubicBezTo>
                  <a:pt x="1220068" y="453975"/>
                  <a:pt x="1218753" y="446881"/>
                  <a:pt x="1218753" y="438745"/>
                </a:cubicBezTo>
                <a:cubicBezTo>
                  <a:pt x="1218753" y="428724"/>
                  <a:pt x="1221010" y="420017"/>
                  <a:pt x="1225525" y="412626"/>
                </a:cubicBezTo>
                <a:cubicBezTo>
                  <a:pt x="1230039" y="405234"/>
                  <a:pt x="1235992" y="399132"/>
                  <a:pt x="1243384" y="394320"/>
                </a:cubicBezTo>
                <a:cubicBezTo>
                  <a:pt x="1250776" y="389508"/>
                  <a:pt x="1259185" y="385936"/>
                  <a:pt x="1268611" y="383604"/>
                </a:cubicBezTo>
                <a:cubicBezTo>
                  <a:pt x="1278036" y="381272"/>
                  <a:pt x="1287661" y="380107"/>
                  <a:pt x="1297483" y="380107"/>
                </a:cubicBezTo>
                <a:close/>
                <a:moveTo>
                  <a:pt x="1651843" y="373409"/>
                </a:moveTo>
                <a:cubicBezTo>
                  <a:pt x="1657697" y="373409"/>
                  <a:pt x="1662658" y="375295"/>
                  <a:pt x="1666726" y="379065"/>
                </a:cubicBezTo>
                <a:cubicBezTo>
                  <a:pt x="1670794" y="382835"/>
                  <a:pt x="1672828" y="387548"/>
                  <a:pt x="1672828" y="393204"/>
                </a:cubicBezTo>
                <a:cubicBezTo>
                  <a:pt x="1672828" y="398561"/>
                  <a:pt x="1670794" y="403150"/>
                  <a:pt x="1666726" y="406970"/>
                </a:cubicBezTo>
                <a:cubicBezTo>
                  <a:pt x="1662658" y="410790"/>
                  <a:pt x="1657697" y="412700"/>
                  <a:pt x="1651843" y="412700"/>
                </a:cubicBezTo>
                <a:cubicBezTo>
                  <a:pt x="1646187" y="412700"/>
                  <a:pt x="1641351" y="410864"/>
                  <a:pt x="1637332" y="407193"/>
                </a:cubicBezTo>
                <a:cubicBezTo>
                  <a:pt x="1633314" y="403522"/>
                  <a:pt x="1631305" y="398859"/>
                  <a:pt x="1631305" y="393204"/>
                </a:cubicBezTo>
                <a:cubicBezTo>
                  <a:pt x="1631305" y="387548"/>
                  <a:pt x="1633314" y="382835"/>
                  <a:pt x="1637332" y="379065"/>
                </a:cubicBezTo>
                <a:cubicBezTo>
                  <a:pt x="1641351" y="375295"/>
                  <a:pt x="1646187" y="373409"/>
                  <a:pt x="1651843" y="373409"/>
                </a:cubicBezTo>
                <a:close/>
                <a:moveTo>
                  <a:pt x="737443" y="373409"/>
                </a:moveTo>
                <a:cubicBezTo>
                  <a:pt x="743297" y="373409"/>
                  <a:pt x="748258" y="375295"/>
                  <a:pt x="752326" y="379065"/>
                </a:cubicBezTo>
                <a:cubicBezTo>
                  <a:pt x="756394" y="382835"/>
                  <a:pt x="758428" y="387548"/>
                  <a:pt x="758428" y="393204"/>
                </a:cubicBezTo>
                <a:cubicBezTo>
                  <a:pt x="758428" y="398561"/>
                  <a:pt x="756394" y="403150"/>
                  <a:pt x="752326" y="406970"/>
                </a:cubicBezTo>
                <a:cubicBezTo>
                  <a:pt x="748258" y="410790"/>
                  <a:pt x="743297" y="412700"/>
                  <a:pt x="737443" y="412700"/>
                </a:cubicBezTo>
                <a:cubicBezTo>
                  <a:pt x="731787" y="412700"/>
                  <a:pt x="726951" y="410864"/>
                  <a:pt x="722932" y="407193"/>
                </a:cubicBezTo>
                <a:cubicBezTo>
                  <a:pt x="718914" y="403522"/>
                  <a:pt x="716905" y="398859"/>
                  <a:pt x="716905" y="393204"/>
                </a:cubicBezTo>
                <a:cubicBezTo>
                  <a:pt x="716905" y="387548"/>
                  <a:pt x="718914" y="382835"/>
                  <a:pt x="722932" y="379065"/>
                </a:cubicBezTo>
                <a:cubicBezTo>
                  <a:pt x="726951" y="375295"/>
                  <a:pt x="731787" y="373409"/>
                  <a:pt x="737443" y="373409"/>
                </a:cubicBezTo>
                <a:close/>
                <a:moveTo>
                  <a:pt x="698896" y="150762"/>
                </a:moveTo>
                <a:lnTo>
                  <a:pt x="666898" y="155227"/>
                </a:lnTo>
                <a:cubicBezTo>
                  <a:pt x="656977" y="156517"/>
                  <a:pt x="649510" y="158923"/>
                  <a:pt x="644500" y="162446"/>
                </a:cubicBezTo>
                <a:cubicBezTo>
                  <a:pt x="639489" y="165968"/>
                  <a:pt x="636984" y="172144"/>
                  <a:pt x="636984" y="180975"/>
                </a:cubicBezTo>
                <a:cubicBezTo>
                  <a:pt x="636984" y="187424"/>
                  <a:pt x="639291" y="192707"/>
                  <a:pt x="643904" y="196825"/>
                </a:cubicBezTo>
                <a:cubicBezTo>
                  <a:pt x="648518" y="200942"/>
                  <a:pt x="654695" y="203001"/>
                  <a:pt x="662434" y="203001"/>
                </a:cubicBezTo>
                <a:cubicBezTo>
                  <a:pt x="672951" y="203001"/>
                  <a:pt x="681657" y="199305"/>
                  <a:pt x="688553" y="191913"/>
                </a:cubicBezTo>
                <a:cubicBezTo>
                  <a:pt x="695449" y="184522"/>
                  <a:pt x="698896" y="175220"/>
                  <a:pt x="698896" y="164008"/>
                </a:cubicBezTo>
                <a:close/>
                <a:moveTo>
                  <a:pt x="339625" y="97184"/>
                </a:moveTo>
                <a:cubicBezTo>
                  <a:pt x="326529" y="97184"/>
                  <a:pt x="316284" y="102021"/>
                  <a:pt x="308892" y="111695"/>
                </a:cubicBezTo>
                <a:cubicBezTo>
                  <a:pt x="301501" y="121369"/>
                  <a:pt x="297805" y="134888"/>
                  <a:pt x="297805" y="152251"/>
                </a:cubicBezTo>
                <a:cubicBezTo>
                  <a:pt x="297805" y="167233"/>
                  <a:pt x="301352" y="179213"/>
                  <a:pt x="308446" y="188193"/>
                </a:cubicBezTo>
                <a:cubicBezTo>
                  <a:pt x="315540" y="197172"/>
                  <a:pt x="324941" y="201662"/>
                  <a:pt x="336649" y="201662"/>
                </a:cubicBezTo>
                <a:cubicBezTo>
                  <a:pt x="348555" y="201662"/>
                  <a:pt x="358229" y="197371"/>
                  <a:pt x="365670" y="188788"/>
                </a:cubicBezTo>
                <a:cubicBezTo>
                  <a:pt x="373112" y="180206"/>
                  <a:pt x="376832" y="169217"/>
                  <a:pt x="376832" y="155823"/>
                </a:cubicBezTo>
                <a:lnTo>
                  <a:pt x="376832" y="136029"/>
                </a:lnTo>
                <a:cubicBezTo>
                  <a:pt x="376832" y="125313"/>
                  <a:pt x="373285" y="116160"/>
                  <a:pt x="366191" y="108570"/>
                </a:cubicBezTo>
                <a:cubicBezTo>
                  <a:pt x="359097" y="100979"/>
                  <a:pt x="350242" y="97184"/>
                  <a:pt x="339625" y="97184"/>
                </a:cubicBezTo>
                <a:close/>
                <a:moveTo>
                  <a:pt x="1297483" y="95101"/>
                </a:moveTo>
                <a:cubicBezTo>
                  <a:pt x="1287561" y="95101"/>
                  <a:pt x="1279153" y="98722"/>
                  <a:pt x="1272257" y="105965"/>
                </a:cubicBezTo>
                <a:cubicBezTo>
                  <a:pt x="1265361" y="113208"/>
                  <a:pt x="1261119" y="122684"/>
                  <a:pt x="1259532" y="134391"/>
                </a:cubicBezTo>
                <a:lnTo>
                  <a:pt x="1330077" y="134391"/>
                </a:lnTo>
                <a:cubicBezTo>
                  <a:pt x="1329977" y="121989"/>
                  <a:pt x="1327050" y="112340"/>
                  <a:pt x="1321296" y="105444"/>
                </a:cubicBezTo>
                <a:cubicBezTo>
                  <a:pt x="1315541" y="98549"/>
                  <a:pt x="1307603" y="95101"/>
                  <a:pt x="1297483" y="95101"/>
                </a:cubicBezTo>
                <a:close/>
                <a:moveTo>
                  <a:pt x="1070371" y="73223"/>
                </a:moveTo>
                <a:lnTo>
                  <a:pt x="1107876" y="73223"/>
                </a:lnTo>
                <a:lnTo>
                  <a:pt x="1141660" y="179784"/>
                </a:lnTo>
                <a:cubicBezTo>
                  <a:pt x="1144240" y="187622"/>
                  <a:pt x="1145827" y="194468"/>
                  <a:pt x="1146423" y="200322"/>
                </a:cubicBezTo>
                <a:lnTo>
                  <a:pt x="1146869" y="200322"/>
                </a:lnTo>
                <a:cubicBezTo>
                  <a:pt x="1147762" y="192980"/>
                  <a:pt x="1149151" y="186332"/>
                  <a:pt x="1151036" y="180379"/>
                </a:cubicBezTo>
                <a:lnTo>
                  <a:pt x="1186457" y="73223"/>
                </a:lnTo>
                <a:lnTo>
                  <a:pt x="1222771" y="73223"/>
                </a:lnTo>
                <a:lnTo>
                  <a:pt x="1163835" y="225623"/>
                </a:lnTo>
                <a:lnTo>
                  <a:pt x="1126480" y="225623"/>
                </a:lnTo>
                <a:close/>
                <a:moveTo>
                  <a:pt x="443805" y="73223"/>
                </a:moveTo>
                <a:lnTo>
                  <a:pt x="478333" y="73223"/>
                </a:lnTo>
                <a:lnTo>
                  <a:pt x="478333" y="225623"/>
                </a:lnTo>
                <a:lnTo>
                  <a:pt x="443805" y="225623"/>
                </a:lnTo>
                <a:close/>
                <a:moveTo>
                  <a:pt x="205680" y="73223"/>
                </a:moveTo>
                <a:lnTo>
                  <a:pt x="240208" y="73223"/>
                </a:lnTo>
                <a:lnTo>
                  <a:pt x="240208" y="225623"/>
                </a:lnTo>
                <a:lnTo>
                  <a:pt x="205680" y="225623"/>
                </a:lnTo>
                <a:close/>
                <a:moveTo>
                  <a:pt x="1471463" y="69651"/>
                </a:moveTo>
                <a:cubicBezTo>
                  <a:pt x="1488033" y="69651"/>
                  <a:pt x="1500683" y="75034"/>
                  <a:pt x="1509414" y="85799"/>
                </a:cubicBezTo>
                <a:cubicBezTo>
                  <a:pt x="1518146" y="96564"/>
                  <a:pt x="1522511" y="112117"/>
                  <a:pt x="1522511" y="132457"/>
                </a:cubicBezTo>
                <a:lnTo>
                  <a:pt x="1522511" y="225623"/>
                </a:lnTo>
                <a:lnTo>
                  <a:pt x="1487983" y="225623"/>
                </a:lnTo>
                <a:lnTo>
                  <a:pt x="1487983" y="139749"/>
                </a:lnTo>
                <a:cubicBezTo>
                  <a:pt x="1487983" y="111273"/>
                  <a:pt x="1477912" y="97036"/>
                  <a:pt x="1457771" y="97036"/>
                </a:cubicBezTo>
                <a:cubicBezTo>
                  <a:pt x="1447254" y="97036"/>
                  <a:pt x="1438572" y="100979"/>
                  <a:pt x="1431726" y="108867"/>
                </a:cubicBezTo>
                <a:cubicBezTo>
                  <a:pt x="1424880" y="116755"/>
                  <a:pt x="1421457" y="126702"/>
                  <a:pt x="1421457" y="138707"/>
                </a:cubicBezTo>
                <a:lnTo>
                  <a:pt x="1421457" y="225623"/>
                </a:lnTo>
                <a:lnTo>
                  <a:pt x="1386780" y="225623"/>
                </a:lnTo>
                <a:lnTo>
                  <a:pt x="1386780" y="73223"/>
                </a:lnTo>
                <a:lnTo>
                  <a:pt x="1421457" y="73223"/>
                </a:lnTo>
                <a:lnTo>
                  <a:pt x="1421457" y="98524"/>
                </a:lnTo>
                <a:lnTo>
                  <a:pt x="1422052" y="98524"/>
                </a:lnTo>
                <a:cubicBezTo>
                  <a:pt x="1433462" y="79275"/>
                  <a:pt x="1449933" y="69651"/>
                  <a:pt x="1471463" y="69651"/>
                </a:cubicBezTo>
                <a:close/>
                <a:moveTo>
                  <a:pt x="1297930" y="69651"/>
                </a:moveTo>
                <a:cubicBezTo>
                  <a:pt x="1318766" y="69651"/>
                  <a:pt x="1334889" y="76348"/>
                  <a:pt x="1346299" y="89743"/>
                </a:cubicBezTo>
                <a:cubicBezTo>
                  <a:pt x="1357709" y="103137"/>
                  <a:pt x="1363414" y="121741"/>
                  <a:pt x="1363414" y="145554"/>
                </a:cubicBezTo>
                <a:lnTo>
                  <a:pt x="1363414" y="158799"/>
                </a:lnTo>
                <a:lnTo>
                  <a:pt x="1259532" y="158799"/>
                </a:lnTo>
                <a:cubicBezTo>
                  <a:pt x="1259929" y="172888"/>
                  <a:pt x="1264270" y="183753"/>
                  <a:pt x="1272555" y="191393"/>
                </a:cubicBezTo>
                <a:cubicBezTo>
                  <a:pt x="1280839" y="199032"/>
                  <a:pt x="1292225" y="202852"/>
                  <a:pt x="1306711" y="202852"/>
                </a:cubicBezTo>
                <a:cubicBezTo>
                  <a:pt x="1322982" y="202852"/>
                  <a:pt x="1337915" y="197991"/>
                  <a:pt x="1351508" y="188267"/>
                </a:cubicBezTo>
                <a:lnTo>
                  <a:pt x="1351508" y="216098"/>
                </a:lnTo>
                <a:cubicBezTo>
                  <a:pt x="1337617" y="224829"/>
                  <a:pt x="1319262" y="229195"/>
                  <a:pt x="1296441" y="229195"/>
                </a:cubicBezTo>
                <a:cubicBezTo>
                  <a:pt x="1274018" y="229195"/>
                  <a:pt x="1256431" y="222274"/>
                  <a:pt x="1243682" y="208433"/>
                </a:cubicBezTo>
                <a:cubicBezTo>
                  <a:pt x="1230932" y="194592"/>
                  <a:pt x="1224557" y="175121"/>
                  <a:pt x="1224557" y="150018"/>
                </a:cubicBezTo>
                <a:cubicBezTo>
                  <a:pt x="1224557" y="126305"/>
                  <a:pt x="1231577" y="106982"/>
                  <a:pt x="1245617" y="92050"/>
                </a:cubicBezTo>
                <a:cubicBezTo>
                  <a:pt x="1259656" y="77117"/>
                  <a:pt x="1277094" y="69651"/>
                  <a:pt x="1297930" y="69651"/>
                </a:cubicBezTo>
                <a:close/>
                <a:moveTo>
                  <a:pt x="674489" y="69651"/>
                </a:moveTo>
                <a:cubicBezTo>
                  <a:pt x="712985" y="69651"/>
                  <a:pt x="732234" y="88602"/>
                  <a:pt x="732234" y="126504"/>
                </a:cubicBezTo>
                <a:lnTo>
                  <a:pt x="732234" y="225623"/>
                </a:lnTo>
                <a:lnTo>
                  <a:pt x="698748" y="225623"/>
                </a:lnTo>
                <a:lnTo>
                  <a:pt x="698748" y="201811"/>
                </a:lnTo>
                <a:lnTo>
                  <a:pt x="698152" y="201811"/>
                </a:lnTo>
                <a:cubicBezTo>
                  <a:pt x="687635" y="220067"/>
                  <a:pt x="672207" y="229195"/>
                  <a:pt x="651867" y="229195"/>
                </a:cubicBezTo>
                <a:cubicBezTo>
                  <a:pt x="636885" y="229195"/>
                  <a:pt x="625152" y="225127"/>
                  <a:pt x="616669" y="216991"/>
                </a:cubicBezTo>
                <a:cubicBezTo>
                  <a:pt x="608186" y="208855"/>
                  <a:pt x="603944" y="198090"/>
                  <a:pt x="603944" y="184695"/>
                </a:cubicBezTo>
                <a:cubicBezTo>
                  <a:pt x="603944" y="155922"/>
                  <a:pt x="620514" y="139154"/>
                  <a:pt x="653653" y="134391"/>
                </a:cubicBezTo>
                <a:lnTo>
                  <a:pt x="698896" y="127992"/>
                </a:lnTo>
                <a:cubicBezTo>
                  <a:pt x="698896" y="106263"/>
                  <a:pt x="688578" y="95398"/>
                  <a:pt x="667940" y="95398"/>
                </a:cubicBezTo>
                <a:cubicBezTo>
                  <a:pt x="649783" y="95398"/>
                  <a:pt x="633412" y="101649"/>
                  <a:pt x="618827" y="114151"/>
                </a:cubicBezTo>
                <a:lnTo>
                  <a:pt x="618827" y="83939"/>
                </a:lnTo>
                <a:cubicBezTo>
                  <a:pt x="634900" y="74414"/>
                  <a:pt x="653454" y="69651"/>
                  <a:pt x="674489" y="69651"/>
                </a:cubicBezTo>
                <a:close/>
                <a:moveTo>
                  <a:pt x="331142" y="69651"/>
                </a:moveTo>
                <a:cubicBezTo>
                  <a:pt x="351284" y="69651"/>
                  <a:pt x="366216" y="77886"/>
                  <a:pt x="375939" y="94357"/>
                </a:cubicBezTo>
                <a:lnTo>
                  <a:pt x="376535" y="94357"/>
                </a:lnTo>
                <a:lnTo>
                  <a:pt x="376535" y="73223"/>
                </a:lnTo>
                <a:lnTo>
                  <a:pt x="411063" y="73223"/>
                </a:lnTo>
                <a:lnTo>
                  <a:pt x="411063" y="213419"/>
                </a:lnTo>
                <a:cubicBezTo>
                  <a:pt x="411063" y="269379"/>
                  <a:pt x="382934" y="297358"/>
                  <a:pt x="326677" y="297358"/>
                </a:cubicBezTo>
                <a:cubicBezTo>
                  <a:pt x="306834" y="297358"/>
                  <a:pt x="289520" y="294034"/>
                  <a:pt x="274736" y="287387"/>
                </a:cubicBezTo>
                <a:lnTo>
                  <a:pt x="274736" y="255835"/>
                </a:lnTo>
                <a:cubicBezTo>
                  <a:pt x="291405" y="265360"/>
                  <a:pt x="307230" y="270123"/>
                  <a:pt x="322213" y="270123"/>
                </a:cubicBezTo>
                <a:cubicBezTo>
                  <a:pt x="358427" y="270123"/>
                  <a:pt x="376535" y="252313"/>
                  <a:pt x="376535" y="216693"/>
                </a:cubicBezTo>
                <a:lnTo>
                  <a:pt x="376535" y="200025"/>
                </a:lnTo>
                <a:lnTo>
                  <a:pt x="375939" y="200025"/>
                </a:lnTo>
                <a:cubicBezTo>
                  <a:pt x="364529" y="219471"/>
                  <a:pt x="347364" y="229195"/>
                  <a:pt x="324445" y="229195"/>
                </a:cubicBezTo>
                <a:cubicBezTo>
                  <a:pt x="305891" y="229195"/>
                  <a:pt x="290934" y="222423"/>
                  <a:pt x="279573" y="208880"/>
                </a:cubicBezTo>
                <a:cubicBezTo>
                  <a:pt x="268213" y="195337"/>
                  <a:pt x="262532" y="177155"/>
                  <a:pt x="262532" y="154334"/>
                </a:cubicBezTo>
                <a:cubicBezTo>
                  <a:pt x="262532" y="128438"/>
                  <a:pt x="268634" y="107850"/>
                  <a:pt x="280838" y="92571"/>
                </a:cubicBezTo>
                <a:cubicBezTo>
                  <a:pt x="293042" y="77291"/>
                  <a:pt x="309810" y="69651"/>
                  <a:pt x="331142" y="69651"/>
                </a:cubicBezTo>
                <a:close/>
                <a:moveTo>
                  <a:pt x="35272" y="42267"/>
                </a:moveTo>
                <a:lnTo>
                  <a:pt x="35272" y="195709"/>
                </a:lnTo>
                <a:lnTo>
                  <a:pt x="63549" y="195709"/>
                </a:lnTo>
                <a:cubicBezTo>
                  <a:pt x="88453" y="195709"/>
                  <a:pt x="107826" y="188863"/>
                  <a:pt x="121667" y="175170"/>
                </a:cubicBezTo>
                <a:cubicBezTo>
                  <a:pt x="135508" y="161478"/>
                  <a:pt x="142428" y="142130"/>
                  <a:pt x="142428" y="117127"/>
                </a:cubicBezTo>
                <a:cubicBezTo>
                  <a:pt x="142428" y="67220"/>
                  <a:pt x="116582" y="42267"/>
                  <a:pt x="64889" y="42267"/>
                </a:cubicBezTo>
                <a:close/>
                <a:moveTo>
                  <a:pt x="1602134" y="28128"/>
                </a:moveTo>
                <a:lnTo>
                  <a:pt x="1602134" y="73223"/>
                </a:lnTo>
                <a:lnTo>
                  <a:pt x="1638597" y="73223"/>
                </a:lnTo>
                <a:lnTo>
                  <a:pt x="1638597" y="100310"/>
                </a:lnTo>
                <a:lnTo>
                  <a:pt x="1602134" y="100310"/>
                </a:lnTo>
                <a:lnTo>
                  <a:pt x="1602134" y="176510"/>
                </a:lnTo>
                <a:cubicBezTo>
                  <a:pt x="1602134" y="185539"/>
                  <a:pt x="1603771" y="191988"/>
                  <a:pt x="1607046" y="195857"/>
                </a:cubicBezTo>
                <a:cubicBezTo>
                  <a:pt x="1610320" y="199727"/>
                  <a:pt x="1615777" y="201662"/>
                  <a:pt x="1623417" y="201662"/>
                </a:cubicBezTo>
                <a:cubicBezTo>
                  <a:pt x="1629271" y="201662"/>
                  <a:pt x="1634331" y="199975"/>
                  <a:pt x="1638597" y="196602"/>
                </a:cubicBezTo>
                <a:lnTo>
                  <a:pt x="1638597" y="223986"/>
                </a:lnTo>
                <a:cubicBezTo>
                  <a:pt x="1631850" y="227359"/>
                  <a:pt x="1622970" y="229046"/>
                  <a:pt x="1611957" y="229046"/>
                </a:cubicBezTo>
                <a:cubicBezTo>
                  <a:pt x="1582390" y="229046"/>
                  <a:pt x="1567606" y="214858"/>
                  <a:pt x="1567606" y="186481"/>
                </a:cubicBezTo>
                <a:lnTo>
                  <a:pt x="1567606" y="100310"/>
                </a:lnTo>
                <a:lnTo>
                  <a:pt x="1542157" y="100310"/>
                </a:lnTo>
                <a:lnTo>
                  <a:pt x="1542157" y="73223"/>
                </a:lnTo>
                <a:lnTo>
                  <a:pt x="1567606" y="73223"/>
                </a:lnTo>
                <a:lnTo>
                  <a:pt x="1567606" y="37951"/>
                </a:lnTo>
                <a:close/>
                <a:moveTo>
                  <a:pt x="554384" y="28128"/>
                </a:moveTo>
                <a:lnTo>
                  <a:pt x="554384" y="73223"/>
                </a:lnTo>
                <a:lnTo>
                  <a:pt x="590847" y="73223"/>
                </a:lnTo>
                <a:lnTo>
                  <a:pt x="590847" y="100310"/>
                </a:lnTo>
                <a:lnTo>
                  <a:pt x="554384" y="100310"/>
                </a:lnTo>
                <a:lnTo>
                  <a:pt x="554384" y="176510"/>
                </a:lnTo>
                <a:cubicBezTo>
                  <a:pt x="554384" y="185539"/>
                  <a:pt x="556021" y="191988"/>
                  <a:pt x="559296" y="195857"/>
                </a:cubicBezTo>
                <a:cubicBezTo>
                  <a:pt x="562570" y="199727"/>
                  <a:pt x="568027" y="201662"/>
                  <a:pt x="575667" y="201662"/>
                </a:cubicBezTo>
                <a:cubicBezTo>
                  <a:pt x="581521" y="201662"/>
                  <a:pt x="586581" y="199975"/>
                  <a:pt x="590847" y="196602"/>
                </a:cubicBezTo>
                <a:lnTo>
                  <a:pt x="590847" y="223986"/>
                </a:lnTo>
                <a:cubicBezTo>
                  <a:pt x="584100" y="227359"/>
                  <a:pt x="575220" y="229046"/>
                  <a:pt x="564207" y="229046"/>
                </a:cubicBezTo>
                <a:cubicBezTo>
                  <a:pt x="534640" y="229046"/>
                  <a:pt x="519856" y="214858"/>
                  <a:pt x="519856" y="186481"/>
                </a:cubicBezTo>
                <a:lnTo>
                  <a:pt x="519856" y="100310"/>
                </a:lnTo>
                <a:lnTo>
                  <a:pt x="494407" y="100310"/>
                </a:lnTo>
                <a:lnTo>
                  <a:pt x="494407" y="73223"/>
                </a:lnTo>
                <a:lnTo>
                  <a:pt x="519856" y="73223"/>
                </a:lnTo>
                <a:lnTo>
                  <a:pt x="519856" y="37951"/>
                </a:lnTo>
                <a:close/>
                <a:moveTo>
                  <a:pt x="942975" y="12203"/>
                </a:moveTo>
                <a:lnTo>
                  <a:pt x="1058019" y="12203"/>
                </a:lnTo>
                <a:lnTo>
                  <a:pt x="1058019" y="42267"/>
                </a:lnTo>
                <a:lnTo>
                  <a:pt x="978396" y="42267"/>
                </a:lnTo>
                <a:lnTo>
                  <a:pt x="978396" y="102691"/>
                </a:lnTo>
                <a:lnTo>
                  <a:pt x="1051768" y="102691"/>
                </a:lnTo>
                <a:lnTo>
                  <a:pt x="1051768" y="132605"/>
                </a:lnTo>
                <a:lnTo>
                  <a:pt x="978396" y="132605"/>
                </a:lnTo>
                <a:lnTo>
                  <a:pt x="978396" y="195709"/>
                </a:lnTo>
                <a:lnTo>
                  <a:pt x="1062781" y="195709"/>
                </a:lnTo>
                <a:lnTo>
                  <a:pt x="1062781" y="225623"/>
                </a:lnTo>
                <a:lnTo>
                  <a:pt x="942975" y="225623"/>
                </a:lnTo>
                <a:close/>
                <a:moveTo>
                  <a:pt x="0" y="12203"/>
                </a:moveTo>
                <a:lnTo>
                  <a:pt x="61614" y="12203"/>
                </a:lnTo>
                <a:cubicBezTo>
                  <a:pt x="140295" y="12203"/>
                  <a:pt x="179635" y="46880"/>
                  <a:pt x="179635" y="116234"/>
                </a:cubicBezTo>
                <a:cubicBezTo>
                  <a:pt x="179635" y="149175"/>
                  <a:pt x="168721" y="175642"/>
                  <a:pt x="146893" y="195634"/>
                </a:cubicBezTo>
                <a:cubicBezTo>
                  <a:pt x="125065" y="215627"/>
                  <a:pt x="95795" y="225623"/>
                  <a:pt x="59084" y="225623"/>
                </a:cubicBezTo>
                <a:lnTo>
                  <a:pt x="0" y="225623"/>
                </a:lnTo>
                <a:close/>
                <a:moveTo>
                  <a:pt x="461218" y="1934"/>
                </a:moveTo>
                <a:cubicBezTo>
                  <a:pt x="467072" y="1934"/>
                  <a:pt x="472033" y="3820"/>
                  <a:pt x="476101" y="7590"/>
                </a:cubicBezTo>
                <a:cubicBezTo>
                  <a:pt x="480169" y="11360"/>
                  <a:pt x="482203" y="16073"/>
                  <a:pt x="482203" y="21729"/>
                </a:cubicBezTo>
                <a:cubicBezTo>
                  <a:pt x="482203" y="27086"/>
                  <a:pt x="480169" y="31675"/>
                  <a:pt x="476101" y="35495"/>
                </a:cubicBezTo>
                <a:cubicBezTo>
                  <a:pt x="472033" y="39315"/>
                  <a:pt x="467072" y="41225"/>
                  <a:pt x="461218" y="41225"/>
                </a:cubicBezTo>
                <a:cubicBezTo>
                  <a:pt x="455562" y="41225"/>
                  <a:pt x="450726" y="39389"/>
                  <a:pt x="446707" y="35718"/>
                </a:cubicBezTo>
                <a:cubicBezTo>
                  <a:pt x="442689" y="32047"/>
                  <a:pt x="440680" y="27384"/>
                  <a:pt x="440680" y="21729"/>
                </a:cubicBezTo>
                <a:cubicBezTo>
                  <a:pt x="440680" y="16073"/>
                  <a:pt x="442689" y="11360"/>
                  <a:pt x="446707" y="7590"/>
                </a:cubicBezTo>
                <a:cubicBezTo>
                  <a:pt x="450726" y="3820"/>
                  <a:pt x="455562" y="1934"/>
                  <a:pt x="461218" y="1934"/>
                </a:cubicBezTo>
                <a:close/>
                <a:moveTo>
                  <a:pt x="223093" y="1934"/>
                </a:moveTo>
                <a:cubicBezTo>
                  <a:pt x="228947" y="1934"/>
                  <a:pt x="233908" y="3820"/>
                  <a:pt x="237976" y="7590"/>
                </a:cubicBezTo>
                <a:cubicBezTo>
                  <a:pt x="242044" y="11360"/>
                  <a:pt x="244078" y="16073"/>
                  <a:pt x="244078" y="21729"/>
                </a:cubicBezTo>
                <a:cubicBezTo>
                  <a:pt x="244078" y="27086"/>
                  <a:pt x="242044" y="31675"/>
                  <a:pt x="237976" y="35495"/>
                </a:cubicBezTo>
                <a:cubicBezTo>
                  <a:pt x="233908" y="39315"/>
                  <a:pt x="228947" y="41225"/>
                  <a:pt x="223093" y="41225"/>
                </a:cubicBezTo>
                <a:cubicBezTo>
                  <a:pt x="217437" y="41225"/>
                  <a:pt x="212601" y="39389"/>
                  <a:pt x="208582" y="35718"/>
                </a:cubicBezTo>
                <a:cubicBezTo>
                  <a:pt x="204564" y="32047"/>
                  <a:pt x="202555" y="27384"/>
                  <a:pt x="202555" y="21729"/>
                </a:cubicBezTo>
                <a:cubicBezTo>
                  <a:pt x="202555" y="16073"/>
                  <a:pt x="204564" y="11360"/>
                  <a:pt x="208582" y="7590"/>
                </a:cubicBezTo>
                <a:cubicBezTo>
                  <a:pt x="212601" y="3820"/>
                  <a:pt x="217437" y="1934"/>
                  <a:pt x="223093" y="1934"/>
                </a:cubicBezTo>
                <a:close/>
                <a:moveTo>
                  <a:pt x="767655" y="0"/>
                </a:moveTo>
                <a:lnTo>
                  <a:pt x="802332" y="0"/>
                </a:lnTo>
                <a:lnTo>
                  <a:pt x="802332" y="225623"/>
                </a:lnTo>
                <a:lnTo>
                  <a:pt x="767655" y="2256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541057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45496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3669956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1140675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896883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39658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0661393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58336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354870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701873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9443347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3">
    <p:bg>
      <p:bgRef idx="1001">
        <a:schemeClr val="bg2"/>
      </p:bgRef>
    </p:bg>
    <p:spTree>
      <p:nvGrpSpPr>
        <p:cNvPr id="1" name=""/>
        <p:cNvGrpSpPr/>
        <p:nvPr/>
      </p:nvGrpSpPr>
      <p:grpSpPr>
        <a:xfrm>
          <a:off x="0" y="0"/>
          <a:ext cx="0" cy="0"/>
          <a:chOff x="0" y="0"/>
          <a:chExt cx="0" cy="0"/>
        </a:xfrm>
      </p:grpSpPr>
      <p:pic>
        <p:nvPicPr>
          <p:cNvPr id="6" name="Picture 5" descr="A person sitting at a desk&#10;&#10;Description automatically generated">
            <a:extLst>
              <a:ext uri="{FF2B5EF4-FFF2-40B4-BE49-F238E27FC236}">
                <a16:creationId xmlns:a16="http://schemas.microsoft.com/office/drawing/2014/main" id="{F4970119-8570-5C4A-87C9-317828E1B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26062" y="-1"/>
            <a:ext cx="6865937" cy="6858001"/>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8" name="Freeform 7">
            <a:extLst>
              <a:ext uri="{FF2B5EF4-FFF2-40B4-BE49-F238E27FC236}">
                <a16:creationId xmlns:a16="http://schemas.microsoft.com/office/drawing/2014/main" id="{ADF2565F-080F-2746-8159-EABB876480E6}"/>
              </a:ext>
            </a:extLst>
          </p:cNvPr>
          <p:cNvSpPr/>
          <p:nvPr userDrawn="1"/>
        </p:nvSpPr>
        <p:spPr bwMode="auto">
          <a:xfrm>
            <a:off x="584200" y="5859942"/>
            <a:ext cx="1366245" cy="468087"/>
          </a:xfrm>
          <a:custGeom>
            <a:avLst/>
            <a:gdLst/>
            <a:ahLst/>
            <a:cxnLst/>
            <a:rect l="l" t="t" r="r" b="b"/>
            <a:pathLst>
              <a:path w="1952178" h="668833">
                <a:moveTo>
                  <a:pt x="375047" y="522237"/>
                </a:moveTo>
                <a:lnTo>
                  <a:pt x="343048" y="526702"/>
                </a:lnTo>
                <a:cubicBezTo>
                  <a:pt x="333127" y="527992"/>
                  <a:pt x="325660" y="530398"/>
                  <a:pt x="320650" y="533920"/>
                </a:cubicBezTo>
                <a:cubicBezTo>
                  <a:pt x="315639" y="537443"/>
                  <a:pt x="313134" y="543619"/>
                  <a:pt x="313134" y="552450"/>
                </a:cubicBezTo>
                <a:cubicBezTo>
                  <a:pt x="313134" y="558899"/>
                  <a:pt x="315441" y="564182"/>
                  <a:pt x="320055" y="568300"/>
                </a:cubicBezTo>
                <a:cubicBezTo>
                  <a:pt x="324668" y="572417"/>
                  <a:pt x="330845" y="574476"/>
                  <a:pt x="338584" y="574476"/>
                </a:cubicBezTo>
                <a:cubicBezTo>
                  <a:pt x="349101" y="574476"/>
                  <a:pt x="357807" y="570780"/>
                  <a:pt x="364703" y="563388"/>
                </a:cubicBezTo>
                <a:cubicBezTo>
                  <a:pt x="371599" y="555997"/>
                  <a:pt x="375047" y="546695"/>
                  <a:pt x="375047" y="535483"/>
                </a:cubicBezTo>
                <a:close/>
                <a:moveTo>
                  <a:pt x="1025425" y="468659"/>
                </a:moveTo>
                <a:cubicBezTo>
                  <a:pt x="1012329" y="468659"/>
                  <a:pt x="1002084" y="473496"/>
                  <a:pt x="994692" y="483170"/>
                </a:cubicBezTo>
                <a:cubicBezTo>
                  <a:pt x="987301" y="492844"/>
                  <a:pt x="983605" y="506363"/>
                  <a:pt x="983605" y="523726"/>
                </a:cubicBezTo>
                <a:cubicBezTo>
                  <a:pt x="983605" y="538708"/>
                  <a:pt x="987152" y="550688"/>
                  <a:pt x="994246" y="559668"/>
                </a:cubicBezTo>
                <a:cubicBezTo>
                  <a:pt x="1001340" y="568647"/>
                  <a:pt x="1010741" y="573137"/>
                  <a:pt x="1022449" y="573137"/>
                </a:cubicBezTo>
                <a:cubicBezTo>
                  <a:pt x="1034355" y="573137"/>
                  <a:pt x="1044029" y="568846"/>
                  <a:pt x="1051470" y="560263"/>
                </a:cubicBezTo>
                <a:cubicBezTo>
                  <a:pt x="1058912" y="551681"/>
                  <a:pt x="1062632" y="540692"/>
                  <a:pt x="1062632" y="527298"/>
                </a:cubicBezTo>
                <a:lnTo>
                  <a:pt x="1062632" y="507504"/>
                </a:lnTo>
                <a:cubicBezTo>
                  <a:pt x="1062632" y="496788"/>
                  <a:pt x="1059085" y="487635"/>
                  <a:pt x="1051991" y="480045"/>
                </a:cubicBezTo>
                <a:cubicBezTo>
                  <a:pt x="1044897" y="472454"/>
                  <a:pt x="1036042" y="468659"/>
                  <a:pt x="1025425" y="468659"/>
                </a:cubicBezTo>
                <a:close/>
                <a:moveTo>
                  <a:pt x="1764208" y="466576"/>
                </a:moveTo>
                <a:cubicBezTo>
                  <a:pt x="1754286" y="466576"/>
                  <a:pt x="1745877" y="470197"/>
                  <a:pt x="1738982" y="477440"/>
                </a:cubicBezTo>
                <a:cubicBezTo>
                  <a:pt x="1732086" y="484683"/>
                  <a:pt x="1727844" y="494159"/>
                  <a:pt x="1726257" y="505866"/>
                </a:cubicBezTo>
                <a:lnTo>
                  <a:pt x="1796801" y="505866"/>
                </a:lnTo>
                <a:cubicBezTo>
                  <a:pt x="1796702" y="493464"/>
                  <a:pt x="1793775" y="483815"/>
                  <a:pt x="1788021" y="476919"/>
                </a:cubicBezTo>
                <a:cubicBezTo>
                  <a:pt x="1782266" y="470024"/>
                  <a:pt x="1774329" y="466576"/>
                  <a:pt x="1764208" y="466576"/>
                </a:cubicBezTo>
                <a:close/>
                <a:moveTo>
                  <a:pt x="1440358" y="466576"/>
                </a:moveTo>
                <a:cubicBezTo>
                  <a:pt x="1430436" y="466576"/>
                  <a:pt x="1422027" y="470197"/>
                  <a:pt x="1415132" y="477440"/>
                </a:cubicBezTo>
                <a:cubicBezTo>
                  <a:pt x="1408236" y="484683"/>
                  <a:pt x="1403994" y="494159"/>
                  <a:pt x="1402407" y="505866"/>
                </a:cubicBezTo>
                <a:lnTo>
                  <a:pt x="1472951" y="505866"/>
                </a:lnTo>
                <a:cubicBezTo>
                  <a:pt x="1472852" y="493464"/>
                  <a:pt x="1469925" y="483815"/>
                  <a:pt x="1464171" y="476919"/>
                </a:cubicBezTo>
                <a:cubicBezTo>
                  <a:pt x="1458416" y="470024"/>
                  <a:pt x="1450479" y="466576"/>
                  <a:pt x="1440358" y="466576"/>
                </a:cubicBezTo>
                <a:close/>
                <a:moveTo>
                  <a:pt x="202108" y="466576"/>
                </a:moveTo>
                <a:cubicBezTo>
                  <a:pt x="192186" y="466576"/>
                  <a:pt x="183778" y="470197"/>
                  <a:pt x="176882" y="477440"/>
                </a:cubicBezTo>
                <a:cubicBezTo>
                  <a:pt x="169986" y="484683"/>
                  <a:pt x="165745" y="494159"/>
                  <a:pt x="164157" y="505866"/>
                </a:cubicBezTo>
                <a:lnTo>
                  <a:pt x="234702" y="505866"/>
                </a:lnTo>
                <a:cubicBezTo>
                  <a:pt x="234602" y="493464"/>
                  <a:pt x="231675" y="483815"/>
                  <a:pt x="225921" y="476919"/>
                </a:cubicBezTo>
                <a:cubicBezTo>
                  <a:pt x="220166" y="470024"/>
                  <a:pt x="212229" y="466576"/>
                  <a:pt x="202108" y="466576"/>
                </a:cubicBezTo>
                <a:close/>
                <a:moveTo>
                  <a:pt x="1634430" y="444698"/>
                </a:moveTo>
                <a:lnTo>
                  <a:pt x="1668958" y="444698"/>
                </a:lnTo>
                <a:lnTo>
                  <a:pt x="1668958" y="597098"/>
                </a:lnTo>
                <a:lnTo>
                  <a:pt x="1634430" y="597098"/>
                </a:lnTo>
                <a:close/>
                <a:moveTo>
                  <a:pt x="720030" y="444698"/>
                </a:moveTo>
                <a:lnTo>
                  <a:pt x="754558" y="444698"/>
                </a:lnTo>
                <a:lnTo>
                  <a:pt x="754558" y="597098"/>
                </a:lnTo>
                <a:lnTo>
                  <a:pt x="720030" y="597098"/>
                </a:lnTo>
                <a:close/>
                <a:moveTo>
                  <a:pt x="1603771" y="442019"/>
                </a:moveTo>
                <a:cubicBezTo>
                  <a:pt x="1610022" y="442019"/>
                  <a:pt x="1614785" y="442962"/>
                  <a:pt x="1618059" y="444847"/>
                </a:cubicBezTo>
                <a:lnTo>
                  <a:pt x="1618059" y="477589"/>
                </a:lnTo>
                <a:cubicBezTo>
                  <a:pt x="1613892" y="474315"/>
                  <a:pt x="1607889" y="472678"/>
                  <a:pt x="1600051" y="472678"/>
                </a:cubicBezTo>
                <a:cubicBezTo>
                  <a:pt x="1589831" y="472678"/>
                  <a:pt x="1581298" y="477291"/>
                  <a:pt x="1574452" y="486519"/>
                </a:cubicBezTo>
                <a:cubicBezTo>
                  <a:pt x="1567606" y="495746"/>
                  <a:pt x="1564183" y="508297"/>
                  <a:pt x="1564183" y="524172"/>
                </a:cubicBezTo>
                <a:lnTo>
                  <a:pt x="1564183" y="597098"/>
                </a:lnTo>
                <a:lnTo>
                  <a:pt x="1529655" y="597098"/>
                </a:lnTo>
                <a:lnTo>
                  <a:pt x="1529655" y="444698"/>
                </a:lnTo>
                <a:lnTo>
                  <a:pt x="1564183" y="444698"/>
                </a:lnTo>
                <a:lnTo>
                  <a:pt x="1564183" y="476101"/>
                </a:lnTo>
                <a:lnTo>
                  <a:pt x="1564779" y="476101"/>
                </a:lnTo>
                <a:cubicBezTo>
                  <a:pt x="1568152" y="465385"/>
                  <a:pt x="1573336" y="457026"/>
                  <a:pt x="1580331" y="451023"/>
                </a:cubicBezTo>
                <a:cubicBezTo>
                  <a:pt x="1587326" y="445021"/>
                  <a:pt x="1595139" y="442019"/>
                  <a:pt x="1603771" y="442019"/>
                </a:cubicBezTo>
                <a:close/>
                <a:moveTo>
                  <a:pt x="517921" y="442019"/>
                </a:moveTo>
                <a:cubicBezTo>
                  <a:pt x="524172" y="442019"/>
                  <a:pt x="528935" y="442962"/>
                  <a:pt x="532209" y="444847"/>
                </a:cubicBezTo>
                <a:lnTo>
                  <a:pt x="532209" y="477589"/>
                </a:lnTo>
                <a:cubicBezTo>
                  <a:pt x="528042" y="474315"/>
                  <a:pt x="522039" y="472678"/>
                  <a:pt x="514201" y="472678"/>
                </a:cubicBezTo>
                <a:cubicBezTo>
                  <a:pt x="503981" y="472678"/>
                  <a:pt x="495448" y="477291"/>
                  <a:pt x="488602" y="486519"/>
                </a:cubicBezTo>
                <a:cubicBezTo>
                  <a:pt x="481756" y="495746"/>
                  <a:pt x="478333" y="508297"/>
                  <a:pt x="478333" y="524172"/>
                </a:cubicBezTo>
                <a:lnTo>
                  <a:pt x="478333" y="597098"/>
                </a:lnTo>
                <a:lnTo>
                  <a:pt x="443805" y="597098"/>
                </a:lnTo>
                <a:lnTo>
                  <a:pt x="443805" y="444698"/>
                </a:lnTo>
                <a:lnTo>
                  <a:pt x="478333" y="444698"/>
                </a:lnTo>
                <a:lnTo>
                  <a:pt x="478333" y="476101"/>
                </a:lnTo>
                <a:lnTo>
                  <a:pt x="478929" y="476101"/>
                </a:lnTo>
                <a:cubicBezTo>
                  <a:pt x="482302" y="465385"/>
                  <a:pt x="487486" y="457026"/>
                  <a:pt x="494481" y="451023"/>
                </a:cubicBezTo>
                <a:cubicBezTo>
                  <a:pt x="501476" y="445021"/>
                  <a:pt x="509289" y="442019"/>
                  <a:pt x="517921" y="442019"/>
                </a:cubicBezTo>
                <a:close/>
                <a:moveTo>
                  <a:pt x="1906339" y="441126"/>
                </a:moveTo>
                <a:cubicBezTo>
                  <a:pt x="1920428" y="441126"/>
                  <a:pt x="1933029" y="443259"/>
                  <a:pt x="1944141" y="447526"/>
                </a:cubicBezTo>
                <a:lnTo>
                  <a:pt x="1944141" y="477738"/>
                </a:lnTo>
                <a:cubicBezTo>
                  <a:pt x="1933426" y="470396"/>
                  <a:pt x="1921123" y="466725"/>
                  <a:pt x="1907232" y="466725"/>
                </a:cubicBezTo>
                <a:cubicBezTo>
                  <a:pt x="1902866" y="466725"/>
                  <a:pt x="1898922" y="467171"/>
                  <a:pt x="1895400" y="468064"/>
                </a:cubicBezTo>
                <a:cubicBezTo>
                  <a:pt x="1891878" y="468957"/>
                  <a:pt x="1888876" y="470197"/>
                  <a:pt x="1886396" y="471785"/>
                </a:cubicBezTo>
                <a:cubicBezTo>
                  <a:pt x="1883915" y="473372"/>
                  <a:pt x="1881981" y="475282"/>
                  <a:pt x="1880592" y="477515"/>
                </a:cubicBezTo>
                <a:cubicBezTo>
                  <a:pt x="1879203" y="479747"/>
                  <a:pt x="1878508" y="482203"/>
                  <a:pt x="1878508" y="484882"/>
                </a:cubicBezTo>
                <a:cubicBezTo>
                  <a:pt x="1878508" y="488156"/>
                  <a:pt x="1879203" y="490934"/>
                  <a:pt x="1880592" y="493216"/>
                </a:cubicBezTo>
                <a:cubicBezTo>
                  <a:pt x="1881981" y="495498"/>
                  <a:pt x="1884039" y="497507"/>
                  <a:pt x="1886768" y="499244"/>
                </a:cubicBezTo>
                <a:cubicBezTo>
                  <a:pt x="1889497" y="500980"/>
                  <a:pt x="1892771" y="502567"/>
                  <a:pt x="1896591" y="504006"/>
                </a:cubicBezTo>
                <a:cubicBezTo>
                  <a:pt x="1900411" y="505445"/>
                  <a:pt x="1904801" y="507007"/>
                  <a:pt x="1909762" y="508694"/>
                </a:cubicBezTo>
                <a:cubicBezTo>
                  <a:pt x="1916311" y="511373"/>
                  <a:pt x="1922189" y="514102"/>
                  <a:pt x="1927398" y="516880"/>
                </a:cubicBezTo>
                <a:cubicBezTo>
                  <a:pt x="1932607" y="519658"/>
                  <a:pt x="1937047" y="522808"/>
                  <a:pt x="1940718" y="526330"/>
                </a:cubicBezTo>
                <a:cubicBezTo>
                  <a:pt x="1944389" y="529853"/>
                  <a:pt x="1947217" y="533920"/>
                  <a:pt x="1949201" y="538534"/>
                </a:cubicBezTo>
                <a:cubicBezTo>
                  <a:pt x="1951186" y="543148"/>
                  <a:pt x="1952178" y="548630"/>
                  <a:pt x="1952178" y="554980"/>
                </a:cubicBezTo>
                <a:cubicBezTo>
                  <a:pt x="1952178" y="562719"/>
                  <a:pt x="1950392" y="569466"/>
                  <a:pt x="1946820" y="575220"/>
                </a:cubicBezTo>
                <a:cubicBezTo>
                  <a:pt x="1943248" y="580975"/>
                  <a:pt x="1938486" y="585738"/>
                  <a:pt x="1932533" y="589508"/>
                </a:cubicBezTo>
                <a:cubicBezTo>
                  <a:pt x="1926580" y="593278"/>
                  <a:pt x="1919709" y="596081"/>
                  <a:pt x="1911920" y="597917"/>
                </a:cubicBezTo>
                <a:cubicBezTo>
                  <a:pt x="1904131" y="599752"/>
                  <a:pt x="1895921" y="600670"/>
                  <a:pt x="1887289" y="600670"/>
                </a:cubicBezTo>
                <a:cubicBezTo>
                  <a:pt x="1870620" y="600670"/>
                  <a:pt x="1856184" y="597892"/>
                  <a:pt x="1843980" y="592335"/>
                </a:cubicBezTo>
                <a:lnTo>
                  <a:pt x="1843980" y="560337"/>
                </a:lnTo>
                <a:cubicBezTo>
                  <a:pt x="1856878" y="570160"/>
                  <a:pt x="1871116" y="575071"/>
                  <a:pt x="1886694" y="575071"/>
                </a:cubicBezTo>
                <a:cubicBezTo>
                  <a:pt x="1907530" y="575071"/>
                  <a:pt x="1917948" y="568920"/>
                  <a:pt x="1917948" y="556617"/>
                </a:cubicBezTo>
                <a:cubicBezTo>
                  <a:pt x="1917948" y="553144"/>
                  <a:pt x="1917055" y="550192"/>
                  <a:pt x="1915269" y="547761"/>
                </a:cubicBezTo>
                <a:cubicBezTo>
                  <a:pt x="1913483" y="545331"/>
                  <a:pt x="1911077" y="543173"/>
                  <a:pt x="1908051" y="541287"/>
                </a:cubicBezTo>
                <a:cubicBezTo>
                  <a:pt x="1905024" y="539402"/>
                  <a:pt x="1901452" y="537716"/>
                  <a:pt x="1897335" y="536227"/>
                </a:cubicBezTo>
                <a:cubicBezTo>
                  <a:pt x="1893217" y="534739"/>
                  <a:pt x="1888629" y="533052"/>
                  <a:pt x="1883568" y="531167"/>
                </a:cubicBezTo>
                <a:cubicBezTo>
                  <a:pt x="1877317" y="528687"/>
                  <a:pt x="1871687" y="526057"/>
                  <a:pt x="1866676" y="523279"/>
                </a:cubicBezTo>
                <a:cubicBezTo>
                  <a:pt x="1861666" y="520501"/>
                  <a:pt x="1857498" y="517351"/>
                  <a:pt x="1854175" y="513829"/>
                </a:cubicBezTo>
                <a:cubicBezTo>
                  <a:pt x="1850851" y="510306"/>
                  <a:pt x="1848346" y="506313"/>
                  <a:pt x="1846659" y="501848"/>
                </a:cubicBezTo>
                <a:cubicBezTo>
                  <a:pt x="1844972" y="497383"/>
                  <a:pt x="1844129" y="492174"/>
                  <a:pt x="1844129" y="486221"/>
                </a:cubicBezTo>
                <a:cubicBezTo>
                  <a:pt x="1844129" y="478879"/>
                  <a:pt x="1845865" y="472405"/>
                  <a:pt x="1849338" y="466799"/>
                </a:cubicBezTo>
                <a:cubicBezTo>
                  <a:pt x="1852811" y="461193"/>
                  <a:pt x="1857474" y="456480"/>
                  <a:pt x="1863328" y="452660"/>
                </a:cubicBezTo>
                <a:cubicBezTo>
                  <a:pt x="1869181" y="448840"/>
                  <a:pt x="1875829" y="445963"/>
                  <a:pt x="1883271" y="444028"/>
                </a:cubicBezTo>
                <a:cubicBezTo>
                  <a:pt x="1890712" y="442094"/>
                  <a:pt x="1898401" y="441126"/>
                  <a:pt x="1906339" y="441126"/>
                </a:cubicBezTo>
                <a:close/>
                <a:moveTo>
                  <a:pt x="1764655" y="441126"/>
                </a:moveTo>
                <a:cubicBezTo>
                  <a:pt x="1785491" y="441126"/>
                  <a:pt x="1801614" y="447823"/>
                  <a:pt x="1813024" y="461218"/>
                </a:cubicBezTo>
                <a:cubicBezTo>
                  <a:pt x="1824434" y="474612"/>
                  <a:pt x="1830139" y="493216"/>
                  <a:pt x="1830139" y="517029"/>
                </a:cubicBezTo>
                <a:lnTo>
                  <a:pt x="1830139" y="530274"/>
                </a:lnTo>
                <a:lnTo>
                  <a:pt x="1726257" y="530274"/>
                </a:lnTo>
                <a:cubicBezTo>
                  <a:pt x="1726654" y="544363"/>
                  <a:pt x="1730995" y="555228"/>
                  <a:pt x="1739279" y="562868"/>
                </a:cubicBezTo>
                <a:cubicBezTo>
                  <a:pt x="1747564" y="570507"/>
                  <a:pt x="1758949" y="574327"/>
                  <a:pt x="1773435" y="574327"/>
                </a:cubicBezTo>
                <a:cubicBezTo>
                  <a:pt x="1789707" y="574327"/>
                  <a:pt x="1804640" y="569466"/>
                  <a:pt x="1818233" y="559742"/>
                </a:cubicBezTo>
                <a:lnTo>
                  <a:pt x="1818233" y="587573"/>
                </a:lnTo>
                <a:cubicBezTo>
                  <a:pt x="1804342" y="596304"/>
                  <a:pt x="1785987" y="600670"/>
                  <a:pt x="1763166" y="600670"/>
                </a:cubicBezTo>
                <a:cubicBezTo>
                  <a:pt x="1740743" y="600670"/>
                  <a:pt x="1723156" y="593749"/>
                  <a:pt x="1710407" y="579908"/>
                </a:cubicBezTo>
                <a:cubicBezTo>
                  <a:pt x="1697657" y="566067"/>
                  <a:pt x="1691282" y="546596"/>
                  <a:pt x="1691282" y="521493"/>
                </a:cubicBezTo>
                <a:cubicBezTo>
                  <a:pt x="1691282" y="497780"/>
                  <a:pt x="1698302" y="478457"/>
                  <a:pt x="1712342" y="463525"/>
                </a:cubicBezTo>
                <a:cubicBezTo>
                  <a:pt x="1726381" y="448592"/>
                  <a:pt x="1743819" y="441126"/>
                  <a:pt x="1764655" y="441126"/>
                </a:cubicBezTo>
                <a:close/>
                <a:moveTo>
                  <a:pt x="1440805" y="441126"/>
                </a:moveTo>
                <a:cubicBezTo>
                  <a:pt x="1461641" y="441126"/>
                  <a:pt x="1477764" y="447823"/>
                  <a:pt x="1489174" y="461218"/>
                </a:cubicBezTo>
                <a:cubicBezTo>
                  <a:pt x="1500584" y="474612"/>
                  <a:pt x="1506289" y="493216"/>
                  <a:pt x="1506289" y="517029"/>
                </a:cubicBezTo>
                <a:lnTo>
                  <a:pt x="1506289" y="530274"/>
                </a:lnTo>
                <a:lnTo>
                  <a:pt x="1402407" y="530274"/>
                </a:lnTo>
                <a:cubicBezTo>
                  <a:pt x="1402804" y="544363"/>
                  <a:pt x="1407145" y="555228"/>
                  <a:pt x="1415429" y="562868"/>
                </a:cubicBezTo>
                <a:cubicBezTo>
                  <a:pt x="1423714" y="570507"/>
                  <a:pt x="1435099" y="574327"/>
                  <a:pt x="1449585" y="574327"/>
                </a:cubicBezTo>
                <a:cubicBezTo>
                  <a:pt x="1465857" y="574327"/>
                  <a:pt x="1480790" y="569466"/>
                  <a:pt x="1494383" y="559742"/>
                </a:cubicBezTo>
                <a:lnTo>
                  <a:pt x="1494383" y="587573"/>
                </a:lnTo>
                <a:cubicBezTo>
                  <a:pt x="1480492" y="596304"/>
                  <a:pt x="1462137" y="600670"/>
                  <a:pt x="1439316" y="600670"/>
                </a:cubicBezTo>
                <a:cubicBezTo>
                  <a:pt x="1416893" y="600670"/>
                  <a:pt x="1399306" y="593749"/>
                  <a:pt x="1386557" y="579908"/>
                </a:cubicBezTo>
                <a:cubicBezTo>
                  <a:pt x="1373807" y="566067"/>
                  <a:pt x="1367432" y="546596"/>
                  <a:pt x="1367432" y="521493"/>
                </a:cubicBezTo>
                <a:cubicBezTo>
                  <a:pt x="1367432" y="497780"/>
                  <a:pt x="1374452" y="478457"/>
                  <a:pt x="1388492" y="463525"/>
                </a:cubicBezTo>
                <a:cubicBezTo>
                  <a:pt x="1402531" y="448592"/>
                  <a:pt x="1419969" y="441126"/>
                  <a:pt x="1440805" y="441126"/>
                </a:cubicBezTo>
                <a:close/>
                <a:moveTo>
                  <a:pt x="1016942" y="441126"/>
                </a:moveTo>
                <a:cubicBezTo>
                  <a:pt x="1037083" y="441126"/>
                  <a:pt x="1052016" y="449361"/>
                  <a:pt x="1061739" y="465832"/>
                </a:cubicBezTo>
                <a:lnTo>
                  <a:pt x="1062335" y="465832"/>
                </a:lnTo>
                <a:lnTo>
                  <a:pt x="1062335" y="444698"/>
                </a:lnTo>
                <a:lnTo>
                  <a:pt x="1096863" y="444698"/>
                </a:lnTo>
                <a:lnTo>
                  <a:pt x="1096863" y="584894"/>
                </a:lnTo>
                <a:cubicBezTo>
                  <a:pt x="1096863" y="640854"/>
                  <a:pt x="1068734" y="668833"/>
                  <a:pt x="1012477" y="668833"/>
                </a:cubicBezTo>
                <a:cubicBezTo>
                  <a:pt x="992633" y="668833"/>
                  <a:pt x="975320" y="665509"/>
                  <a:pt x="960536" y="658862"/>
                </a:cubicBezTo>
                <a:lnTo>
                  <a:pt x="960536" y="627310"/>
                </a:lnTo>
                <a:cubicBezTo>
                  <a:pt x="977205" y="636835"/>
                  <a:pt x="993030" y="641598"/>
                  <a:pt x="1008013" y="641598"/>
                </a:cubicBezTo>
                <a:cubicBezTo>
                  <a:pt x="1044227" y="641598"/>
                  <a:pt x="1062335" y="623788"/>
                  <a:pt x="1062335" y="588168"/>
                </a:cubicBezTo>
                <a:lnTo>
                  <a:pt x="1062335" y="571500"/>
                </a:lnTo>
                <a:lnTo>
                  <a:pt x="1061739" y="571500"/>
                </a:lnTo>
                <a:cubicBezTo>
                  <a:pt x="1050329" y="590946"/>
                  <a:pt x="1033164" y="600670"/>
                  <a:pt x="1010245" y="600670"/>
                </a:cubicBezTo>
                <a:cubicBezTo>
                  <a:pt x="991691" y="600670"/>
                  <a:pt x="976734" y="593898"/>
                  <a:pt x="965373" y="580355"/>
                </a:cubicBezTo>
                <a:cubicBezTo>
                  <a:pt x="954013" y="566811"/>
                  <a:pt x="948332" y="548630"/>
                  <a:pt x="948332" y="525809"/>
                </a:cubicBezTo>
                <a:cubicBezTo>
                  <a:pt x="948332" y="499913"/>
                  <a:pt x="954434" y="479325"/>
                  <a:pt x="966638" y="464046"/>
                </a:cubicBezTo>
                <a:cubicBezTo>
                  <a:pt x="978842" y="448766"/>
                  <a:pt x="995610" y="441126"/>
                  <a:pt x="1016942" y="441126"/>
                </a:cubicBezTo>
                <a:close/>
                <a:moveTo>
                  <a:pt x="871388" y="441126"/>
                </a:moveTo>
                <a:cubicBezTo>
                  <a:pt x="887958" y="441126"/>
                  <a:pt x="900608" y="446509"/>
                  <a:pt x="909339" y="457274"/>
                </a:cubicBezTo>
                <a:cubicBezTo>
                  <a:pt x="918071" y="468039"/>
                  <a:pt x="922436" y="483592"/>
                  <a:pt x="922436" y="503932"/>
                </a:cubicBezTo>
                <a:lnTo>
                  <a:pt x="922436" y="597098"/>
                </a:lnTo>
                <a:lnTo>
                  <a:pt x="887908" y="597098"/>
                </a:lnTo>
                <a:lnTo>
                  <a:pt x="887908" y="511224"/>
                </a:lnTo>
                <a:cubicBezTo>
                  <a:pt x="887908" y="482748"/>
                  <a:pt x="877837" y="468511"/>
                  <a:pt x="857696" y="468511"/>
                </a:cubicBezTo>
                <a:cubicBezTo>
                  <a:pt x="847179" y="468511"/>
                  <a:pt x="838497" y="472454"/>
                  <a:pt x="831651" y="480342"/>
                </a:cubicBezTo>
                <a:cubicBezTo>
                  <a:pt x="824805" y="488230"/>
                  <a:pt x="821382" y="498177"/>
                  <a:pt x="821382" y="510182"/>
                </a:cubicBezTo>
                <a:lnTo>
                  <a:pt x="821382" y="597098"/>
                </a:lnTo>
                <a:lnTo>
                  <a:pt x="786705" y="597098"/>
                </a:lnTo>
                <a:lnTo>
                  <a:pt x="786705" y="444698"/>
                </a:lnTo>
                <a:lnTo>
                  <a:pt x="821382" y="444698"/>
                </a:lnTo>
                <a:lnTo>
                  <a:pt x="821382" y="469999"/>
                </a:lnTo>
                <a:lnTo>
                  <a:pt x="821977" y="469999"/>
                </a:lnTo>
                <a:cubicBezTo>
                  <a:pt x="833387" y="450750"/>
                  <a:pt x="849858" y="441126"/>
                  <a:pt x="871388" y="441126"/>
                </a:cubicBezTo>
                <a:close/>
                <a:moveTo>
                  <a:pt x="633263" y="441126"/>
                </a:moveTo>
                <a:cubicBezTo>
                  <a:pt x="649833" y="441126"/>
                  <a:pt x="662483" y="446509"/>
                  <a:pt x="671214" y="457274"/>
                </a:cubicBezTo>
                <a:cubicBezTo>
                  <a:pt x="679946" y="468039"/>
                  <a:pt x="684311" y="483592"/>
                  <a:pt x="684311" y="503932"/>
                </a:cubicBezTo>
                <a:lnTo>
                  <a:pt x="684311" y="597098"/>
                </a:lnTo>
                <a:lnTo>
                  <a:pt x="649783" y="597098"/>
                </a:lnTo>
                <a:lnTo>
                  <a:pt x="649783" y="511224"/>
                </a:lnTo>
                <a:cubicBezTo>
                  <a:pt x="649783" y="482748"/>
                  <a:pt x="639713" y="468511"/>
                  <a:pt x="619571" y="468511"/>
                </a:cubicBezTo>
                <a:cubicBezTo>
                  <a:pt x="609054" y="468511"/>
                  <a:pt x="600372" y="472454"/>
                  <a:pt x="593526" y="480342"/>
                </a:cubicBezTo>
                <a:cubicBezTo>
                  <a:pt x="586680" y="488230"/>
                  <a:pt x="583257" y="498177"/>
                  <a:pt x="583257" y="510182"/>
                </a:cubicBezTo>
                <a:lnTo>
                  <a:pt x="583257" y="597098"/>
                </a:lnTo>
                <a:lnTo>
                  <a:pt x="548580" y="597098"/>
                </a:lnTo>
                <a:lnTo>
                  <a:pt x="548580" y="444698"/>
                </a:lnTo>
                <a:lnTo>
                  <a:pt x="583257" y="444698"/>
                </a:lnTo>
                <a:lnTo>
                  <a:pt x="583257" y="469999"/>
                </a:lnTo>
                <a:lnTo>
                  <a:pt x="583852" y="469999"/>
                </a:lnTo>
                <a:cubicBezTo>
                  <a:pt x="595263" y="450750"/>
                  <a:pt x="611733" y="441126"/>
                  <a:pt x="633263" y="441126"/>
                </a:cubicBezTo>
                <a:close/>
                <a:moveTo>
                  <a:pt x="350639" y="441126"/>
                </a:moveTo>
                <a:cubicBezTo>
                  <a:pt x="389136" y="441126"/>
                  <a:pt x="408384" y="460077"/>
                  <a:pt x="408384" y="497979"/>
                </a:cubicBezTo>
                <a:lnTo>
                  <a:pt x="408384" y="597098"/>
                </a:lnTo>
                <a:lnTo>
                  <a:pt x="374898" y="597098"/>
                </a:lnTo>
                <a:lnTo>
                  <a:pt x="374898" y="573285"/>
                </a:lnTo>
                <a:lnTo>
                  <a:pt x="374302" y="573285"/>
                </a:lnTo>
                <a:cubicBezTo>
                  <a:pt x="363785" y="591542"/>
                  <a:pt x="348357" y="600670"/>
                  <a:pt x="328017" y="600670"/>
                </a:cubicBezTo>
                <a:cubicBezTo>
                  <a:pt x="313035" y="600670"/>
                  <a:pt x="301302" y="596602"/>
                  <a:pt x="292819" y="588466"/>
                </a:cubicBezTo>
                <a:cubicBezTo>
                  <a:pt x="284336" y="580330"/>
                  <a:pt x="280094" y="569565"/>
                  <a:pt x="280094" y="556170"/>
                </a:cubicBezTo>
                <a:cubicBezTo>
                  <a:pt x="280094" y="527397"/>
                  <a:pt x="296664" y="510629"/>
                  <a:pt x="329803" y="505866"/>
                </a:cubicBezTo>
                <a:lnTo>
                  <a:pt x="375047" y="499467"/>
                </a:lnTo>
                <a:cubicBezTo>
                  <a:pt x="375047" y="477738"/>
                  <a:pt x="364728" y="466873"/>
                  <a:pt x="344090" y="466873"/>
                </a:cubicBezTo>
                <a:cubicBezTo>
                  <a:pt x="325933" y="466873"/>
                  <a:pt x="309562" y="473124"/>
                  <a:pt x="294977" y="485626"/>
                </a:cubicBezTo>
                <a:lnTo>
                  <a:pt x="294977" y="455414"/>
                </a:lnTo>
                <a:cubicBezTo>
                  <a:pt x="311050" y="445889"/>
                  <a:pt x="329604" y="441126"/>
                  <a:pt x="350639" y="441126"/>
                </a:cubicBezTo>
                <a:close/>
                <a:moveTo>
                  <a:pt x="202555" y="441126"/>
                </a:moveTo>
                <a:cubicBezTo>
                  <a:pt x="223391" y="441126"/>
                  <a:pt x="239514" y="447823"/>
                  <a:pt x="250924" y="461218"/>
                </a:cubicBezTo>
                <a:cubicBezTo>
                  <a:pt x="262334" y="474612"/>
                  <a:pt x="268039" y="493216"/>
                  <a:pt x="268039" y="517029"/>
                </a:cubicBezTo>
                <a:lnTo>
                  <a:pt x="268039" y="530274"/>
                </a:lnTo>
                <a:lnTo>
                  <a:pt x="164157" y="530274"/>
                </a:lnTo>
                <a:cubicBezTo>
                  <a:pt x="164554" y="544363"/>
                  <a:pt x="168895" y="555228"/>
                  <a:pt x="177179" y="562868"/>
                </a:cubicBezTo>
                <a:cubicBezTo>
                  <a:pt x="185464" y="570507"/>
                  <a:pt x="196850" y="574327"/>
                  <a:pt x="211336" y="574327"/>
                </a:cubicBezTo>
                <a:cubicBezTo>
                  <a:pt x="227607" y="574327"/>
                  <a:pt x="242540" y="569466"/>
                  <a:pt x="256133" y="559742"/>
                </a:cubicBezTo>
                <a:lnTo>
                  <a:pt x="256133" y="587573"/>
                </a:lnTo>
                <a:cubicBezTo>
                  <a:pt x="242242" y="596304"/>
                  <a:pt x="223887" y="600670"/>
                  <a:pt x="201066" y="600670"/>
                </a:cubicBezTo>
                <a:cubicBezTo>
                  <a:pt x="178643" y="600670"/>
                  <a:pt x="161056" y="593749"/>
                  <a:pt x="148307" y="579908"/>
                </a:cubicBezTo>
                <a:cubicBezTo>
                  <a:pt x="135557" y="566067"/>
                  <a:pt x="129182" y="546596"/>
                  <a:pt x="129182" y="521493"/>
                </a:cubicBezTo>
                <a:cubicBezTo>
                  <a:pt x="129182" y="497780"/>
                  <a:pt x="136202" y="478457"/>
                  <a:pt x="150242" y="463525"/>
                </a:cubicBezTo>
                <a:cubicBezTo>
                  <a:pt x="164281" y="448592"/>
                  <a:pt x="181719" y="441126"/>
                  <a:pt x="202555" y="441126"/>
                </a:cubicBezTo>
                <a:close/>
                <a:moveTo>
                  <a:pt x="0" y="383679"/>
                </a:moveTo>
                <a:lnTo>
                  <a:pt x="35421" y="383679"/>
                </a:lnTo>
                <a:lnTo>
                  <a:pt x="35421" y="567184"/>
                </a:lnTo>
                <a:lnTo>
                  <a:pt x="118169" y="567184"/>
                </a:lnTo>
                <a:lnTo>
                  <a:pt x="118169" y="597098"/>
                </a:lnTo>
                <a:lnTo>
                  <a:pt x="0" y="597098"/>
                </a:lnTo>
                <a:close/>
                <a:moveTo>
                  <a:pt x="1297483" y="380107"/>
                </a:moveTo>
                <a:cubicBezTo>
                  <a:pt x="1319807" y="380107"/>
                  <a:pt x="1336079" y="382637"/>
                  <a:pt x="1346299" y="387697"/>
                </a:cubicBezTo>
                <a:lnTo>
                  <a:pt x="1346299" y="422671"/>
                </a:lnTo>
                <a:cubicBezTo>
                  <a:pt x="1334194" y="413940"/>
                  <a:pt x="1318617" y="409575"/>
                  <a:pt x="1299567" y="409575"/>
                </a:cubicBezTo>
                <a:cubicBezTo>
                  <a:pt x="1294308" y="409575"/>
                  <a:pt x="1289074" y="410071"/>
                  <a:pt x="1283865" y="411063"/>
                </a:cubicBezTo>
                <a:cubicBezTo>
                  <a:pt x="1278656" y="412055"/>
                  <a:pt x="1273993" y="413692"/>
                  <a:pt x="1269875" y="415974"/>
                </a:cubicBezTo>
                <a:cubicBezTo>
                  <a:pt x="1265758" y="418256"/>
                  <a:pt x="1262409" y="421183"/>
                  <a:pt x="1259830" y="424755"/>
                </a:cubicBezTo>
                <a:cubicBezTo>
                  <a:pt x="1257250" y="428327"/>
                  <a:pt x="1255960" y="432643"/>
                  <a:pt x="1255960" y="437703"/>
                </a:cubicBezTo>
                <a:cubicBezTo>
                  <a:pt x="1255960" y="442466"/>
                  <a:pt x="1256952" y="446583"/>
                  <a:pt x="1258937" y="450056"/>
                </a:cubicBezTo>
                <a:cubicBezTo>
                  <a:pt x="1260921" y="453528"/>
                  <a:pt x="1263823" y="456704"/>
                  <a:pt x="1267643" y="459581"/>
                </a:cubicBezTo>
                <a:cubicBezTo>
                  <a:pt x="1271463" y="462458"/>
                  <a:pt x="1276126" y="465261"/>
                  <a:pt x="1281633" y="467990"/>
                </a:cubicBezTo>
                <a:cubicBezTo>
                  <a:pt x="1287140" y="470718"/>
                  <a:pt x="1293514" y="473670"/>
                  <a:pt x="1300757" y="476845"/>
                </a:cubicBezTo>
                <a:cubicBezTo>
                  <a:pt x="1308199" y="480714"/>
                  <a:pt x="1315218" y="484782"/>
                  <a:pt x="1321817" y="489049"/>
                </a:cubicBezTo>
                <a:cubicBezTo>
                  <a:pt x="1328415" y="493315"/>
                  <a:pt x="1334219" y="498028"/>
                  <a:pt x="1339229" y="503187"/>
                </a:cubicBezTo>
                <a:cubicBezTo>
                  <a:pt x="1344240" y="508347"/>
                  <a:pt x="1348209" y="514077"/>
                  <a:pt x="1351136" y="520377"/>
                </a:cubicBezTo>
                <a:cubicBezTo>
                  <a:pt x="1354063" y="526678"/>
                  <a:pt x="1355526" y="533846"/>
                  <a:pt x="1355526" y="541883"/>
                </a:cubicBezTo>
                <a:cubicBezTo>
                  <a:pt x="1355526" y="552698"/>
                  <a:pt x="1353343" y="561826"/>
                  <a:pt x="1348978" y="569267"/>
                </a:cubicBezTo>
                <a:cubicBezTo>
                  <a:pt x="1344612" y="576709"/>
                  <a:pt x="1338733" y="582761"/>
                  <a:pt x="1331342" y="587424"/>
                </a:cubicBezTo>
                <a:cubicBezTo>
                  <a:pt x="1323950" y="592087"/>
                  <a:pt x="1315442" y="595461"/>
                  <a:pt x="1305817" y="597544"/>
                </a:cubicBezTo>
                <a:cubicBezTo>
                  <a:pt x="1296193" y="599628"/>
                  <a:pt x="1286023" y="600670"/>
                  <a:pt x="1275308" y="600670"/>
                </a:cubicBezTo>
                <a:cubicBezTo>
                  <a:pt x="1271736" y="600670"/>
                  <a:pt x="1267345" y="600397"/>
                  <a:pt x="1262137" y="599851"/>
                </a:cubicBezTo>
                <a:cubicBezTo>
                  <a:pt x="1256927" y="599306"/>
                  <a:pt x="1251594" y="598512"/>
                  <a:pt x="1246137" y="597470"/>
                </a:cubicBezTo>
                <a:cubicBezTo>
                  <a:pt x="1240680" y="596428"/>
                  <a:pt x="1235521" y="595163"/>
                  <a:pt x="1230659" y="593675"/>
                </a:cubicBezTo>
                <a:cubicBezTo>
                  <a:pt x="1225798" y="592187"/>
                  <a:pt x="1221879" y="590500"/>
                  <a:pt x="1218902" y="588615"/>
                </a:cubicBezTo>
                <a:lnTo>
                  <a:pt x="1218902" y="552152"/>
                </a:lnTo>
                <a:cubicBezTo>
                  <a:pt x="1222176" y="555128"/>
                  <a:pt x="1226070" y="557807"/>
                  <a:pt x="1230585" y="560189"/>
                </a:cubicBezTo>
                <a:cubicBezTo>
                  <a:pt x="1235099" y="562570"/>
                  <a:pt x="1239887" y="564579"/>
                  <a:pt x="1244947" y="566216"/>
                </a:cubicBezTo>
                <a:cubicBezTo>
                  <a:pt x="1250007" y="567853"/>
                  <a:pt x="1255067" y="569118"/>
                  <a:pt x="1260127" y="570011"/>
                </a:cubicBezTo>
                <a:cubicBezTo>
                  <a:pt x="1265187" y="570904"/>
                  <a:pt x="1269851" y="571351"/>
                  <a:pt x="1274117" y="571351"/>
                </a:cubicBezTo>
                <a:cubicBezTo>
                  <a:pt x="1289000" y="571351"/>
                  <a:pt x="1300088" y="568870"/>
                  <a:pt x="1307380" y="563909"/>
                </a:cubicBezTo>
                <a:cubicBezTo>
                  <a:pt x="1314673" y="558948"/>
                  <a:pt x="1318319" y="551755"/>
                  <a:pt x="1318319" y="542329"/>
                </a:cubicBezTo>
                <a:cubicBezTo>
                  <a:pt x="1318319" y="537269"/>
                  <a:pt x="1317104" y="532879"/>
                  <a:pt x="1314673" y="529158"/>
                </a:cubicBezTo>
                <a:cubicBezTo>
                  <a:pt x="1312242" y="525437"/>
                  <a:pt x="1308844" y="522039"/>
                  <a:pt x="1304478" y="518963"/>
                </a:cubicBezTo>
                <a:cubicBezTo>
                  <a:pt x="1300112" y="515887"/>
                  <a:pt x="1294978" y="512936"/>
                  <a:pt x="1289074" y="510108"/>
                </a:cubicBezTo>
                <a:cubicBezTo>
                  <a:pt x="1283171" y="507280"/>
                  <a:pt x="1276846" y="504329"/>
                  <a:pt x="1270099" y="501253"/>
                </a:cubicBezTo>
                <a:cubicBezTo>
                  <a:pt x="1262856" y="497383"/>
                  <a:pt x="1256109" y="493464"/>
                  <a:pt x="1249858" y="489495"/>
                </a:cubicBezTo>
                <a:cubicBezTo>
                  <a:pt x="1243607" y="485527"/>
                  <a:pt x="1238175" y="481136"/>
                  <a:pt x="1233561" y="476324"/>
                </a:cubicBezTo>
                <a:cubicBezTo>
                  <a:pt x="1228948" y="471512"/>
                  <a:pt x="1225326" y="466080"/>
                  <a:pt x="1222697" y="460027"/>
                </a:cubicBezTo>
                <a:cubicBezTo>
                  <a:pt x="1220068" y="453975"/>
                  <a:pt x="1218753" y="446881"/>
                  <a:pt x="1218753" y="438745"/>
                </a:cubicBezTo>
                <a:cubicBezTo>
                  <a:pt x="1218753" y="428724"/>
                  <a:pt x="1221010" y="420017"/>
                  <a:pt x="1225525" y="412626"/>
                </a:cubicBezTo>
                <a:cubicBezTo>
                  <a:pt x="1230039" y="405234"/>
                  <a:pt x="1235992" y="399132"/>
                  <a:pt x="1243384" y="394320"/>
                </a:cubicBezTo>
                <a:cubicBezTo>
                  <a:pt x="1250776" y="389508"/>
                  <a:pt x="1259185" y="385936"/>
                  <a:pt x="1268611" y="383604"/>
                </a:cubicBezTo>
                <a:cubicBezTo>
                  <a:pt x="1278036" y="381272"/>
                  <a:pt x="1287661" y="380107"/>
                  <a:pt x="1297483" y="380107"/>
                </a:cubicBezTo>
                <a:close/>
                <a:moveTo>
                  <a:pt x="1651843" y="373409"/>
                </a:moveTo>
                <a:cubicBezTo>
                  <a:pt x="1657697" y="373409"/>
                  <a:pt x="1662658" y="375295"/>
                  <a:pt x="1666726" y="379065"/>
                </a:cubicBezTo>
                <a:cubicBezTo>
                  <a:pt x="1670794" y="382835"/>
                  <a:pt x="1672828" y="387548"/>
                  <a:pt x="1672828" y="393204"/>
                </a:cubicBezTo>
                <a:cubicBezTo>
                  <a:pt x="1672828" y="398561"/>
                  <a:pt x="1670794" y="403150"/>
                  <a:pt x="1666726" y="406970"/>
                </a:cubicBezTo>
                <a:cubicBezTo>
                  <a:pt x="1662658" y="410790"/>
                  <a:pt x="1657697" y="412700"/>
                  <a:pt x="1651843" y="412700"/>
                </a:cubicBezTo>
                <a:cubicBezTo>
                  <a:pt x="1646187" y="412700"/>
                  <a:pt x="1641351" y="410864"/>
                  <a:pt x="1637332" y="407193"/>
                </a:cubicBezTo>
                <a:cubicBezTo>
                  <a:pt x="1633314" y="403522"/>
                  <a:pt x="1631305" y="398859"/>
                  <a:pt x="1631305" y="393204"/>
                </a:cubicBezTo>
                <a:cubicBezTo>
                  <a:pt x="1631305" y="387548"/>
                  <a:pt x="1633314" y="382835"/>
                  <a:pt x="1637332" y="379065"/>
                </a:cubicBezTo>
                <a:cubicBezTo>
                  <a:pt x="1641351" y="375295"/>
                  <a:pt x="1646187" y="373409"/>
                  <a:pt x="1651843" y="373409"/>
                </a:cubicBezTo>
                <a:close/>
                <a:moveTo>
                  <a:pt x="737443" y="373409"/>
                </a:moveTo>
                <a:cubicBezTo>
                  <a:pt x="743297" y="373409"/>
                  <a:pt x="748258" y="375295"/>
                  <a:pt x="752326" y="379065"/>
                </a:cubicBezTo>
                <a:cubicBezTo>
                  <a:pt x="756394" y="382835"/>
                  <a:pt x="758428" y="387548"/>
                  <a:pt x="758428" y="393204"/>
                </a:cubicBezTo>
                <a:cubicBezTo>
                  <a:pt x="758428" y="398561"/>
                  <a:pt x="756394" y="403150"/>
                  <a:pt x="752326" y="406970"/>
                </a:cubicBezTo>
                <a:cubicBezTo>
                  <a:pt x="748258" y="410790"/>
                  <a:pt x="743297" y="412700"/>
                  <a:pt x="737443" y="412700"/>
                </a:cubicBezTo>
                <a:cubicBezTo>
                  <a:pt x="731787" y="412700"/>
                  <a:pt x="726951" y="410864"/>
                  <a:pt x="722932" y="407193"/>
                </a:cubicBezTo>
                <a:cubicBezTo>
                  <a:pt x="718914" y="403522"/>
                  <a:pt x="716905" y="398859"/>
                  <a:pt x="716905" y="393204"/>
                </a:cubicBezTo>
                <a:cubicBezTo>
                  <a:pt x="716905" y="387548"/>
                  <a:pt x="718914" y="382835"/>
                  <a:pt x="722932" y="379065"/>
                </a:cubicBezTo>
                <a:cubicBezTo>
                  <a:pt x="726951" y="375295"/>
                  <a:pt x="731787" y="373409"/>
                  <a:pt x="737443" y="373409"/>
                </a:cubicBezTo>
                <a:close/>
                <a:moveTo>
                  <a:pt x="698896" y="150762"/>
                </a:moveTo>
                <a:lnTo>
                  <a:pt x="666898" y="155227"/>
                </a:lnTo>
                <a:cubicBezTo>
                  <a:pt x="656977" y="156517"/>
                  <a:pt x="649510" y="158923"/>
                  <a:pt x="644500" y="162446"/>
                </a:cubicBezTo>
                <a:cubicBezTo>
                  <a:pt x="639489" y="165968"/>
                  <a:pt x="636984" y="172144"/>
                  <a:pt x="636984" y="180975"/>
                </a:cubicBezTo>
                <a:cubicBezTo>
                  <a:pt x="636984" y="187424"/>
                  <a:pt x="639291" y="192707"/>
                  <a:pt x="643904" y="196825"/>
                </a:cubicBezTo>
                <a:cubicBezTo>
                  <a:pt x="648518" y="200942"/>
                  <a:pt x="654695" y="203001"/>
                  <a:pt x="662434" y="203001"/>
                </a:cubicBezTo>
                <a:cubicBezTo>
                  <a:pt x="672951" y="203001"/>
                  <a:pt x="681657" y="199305"/>
                  <a:pt x="688553" y="191913"/>
                </a:cubicBezTo>
                <a:cubicBezTo>
                  <a:pt x="695449" y="184522"/>
                  <a:pt x="698896" y="175220"/>
                  <a:pt x="698896" y="164008"/>
                </a:cubicBezTo>
                <a:close/>
                <a:moveTo>
                  <a:pt x="339625" y="97184"/>
                </a:moveTo>
                <a:cubicBezTo>
                  <a:pt x="326529" y="97184"/>
                  <a:pt x="316284" y="102021"/>
                  <a:pt x="308892" y="111695"/>
                </a:cubicBezTo>
                <a:cubicBezTo>
                  <a:pt x="301501" y="121369"/>
                  <a:pt x="297805" y="134888"/>
                  <a:pt x="297805" y="152251"/>
                </a:cubicBezTo>
                <a:cubicBezTo>
                  <a:pt x="297805" y="167233"/>
                  <a:pt x="301352" y="179213"/>
                  <a:pt x="308446" y="188193"/>
                </a:cubicBezTo>
                <a:cubicBezTo>
                  <a:pt x="315540" y="197172"/>
                  <a:pt x="324941" y="201662"/>
                  <a:pt x="336649" y="201662"/>
                </a:cubicBezTo>
                <a:cubicBezTo>
                  <a:pt x="348555" y="201662"/>
                  <a:pt x="358229" y="197371"/>
                  <a:pt x="365670" y="188788"/>
                </a:cubicBezTo>
                <a:cubicBezTo>
                  <a:pt x="373112" y="180206"/>
                  <a:pt x="376832" y="169217"/>
                  <a:pt x="376832" y="155823"/>
                </a:cubicBezTo>
                <a:lnTo>
                  <a:pt x="376832" y="136029"/>
                </a:lnTo>
                <a:cubicBezTo>
                  <a:pt x="376832" y="125313"/>
                  <a:pt x="373285" y="116160"/>
                  <a:pt x="366191" y="108570"/>
                </a:cubicBezTo>
                <a:cubicBezTo>
                  <a:pt x="359097" y="100979"/>
                  <a:pt x="350242" y="97184"/>
                  <a:pt x="339625" y="97184"/>
                </a:cubicBezTo>
                <a:close/>
                <a:moveTo>
                  <a:pt x="1297483" y="95101"/>
                </a:moveTo>
                <a:cubicBezTo>
                  <a:pt x="1287561" y="95101"/>
                  <a:pt x="1279153" y="98722"/>
                  <a:pt x="1272257" y="105965"/>
                </a:cubicBezTo>
                <a:cubicBezTo>
                  <a:pt x="1265361" y="113208"/>
                  <a:pt x="1261119" y="122684"/>
                  <a:pt x="1259532" y="134391"/>
                </a:cubicBezTo>
                <a:lnTo>
                  <a:pt x="1330077" y="134391"/>
                </a:lnTo>
                <a:cubicBezTo>
                  <a:pt x="1329977" y="121989"/>
                  <a:pt x="1327050" y="112340"/>
                  <a:pt x="1321296" y="105444"/>
                </a:cubicBezTo>
                <a:cubicBezTo>
                  <a:pt x="1315541" y="98549"/>
                  <a:pt x="1307603" y="95101"/>
                  <a:pt x="1297483" y="95101"/>
                </a:cubicBezTo>
                <a:close/>
                <a:moveTo>
                  <a:pt x="1070371" y="73223"/>
                </a:moveTo>
                <a:lnTo>
                  <a:pt x="1107876" y="73223"/>
                </a:lnTo>
                <a:lnTo>
                  <a:pt x="1141660" y="179784"/>
                </a:lnTo>
                <a:cubicBezTo>
                  <a:pt x="1144240" y="187622"/>
                  <a:pt x="1145827" y="194468"/>
                  <a:pt x="1146423" y="200322"/>
                </a:cubicBezTo>
                <a:lnTo>
                  <a:pt x="1146869" y="200322"/>
                </a:lnTo>
                <a:cubicBezTo>
                  <a:pt x="1147762" y="192980"/>
                  <a:pt x="1149151" y="186332"/>
                  <a:pt x="1151036" y="180379"/>
                </a:cubicBezTo>
                <a:lnTo>
                  <a:pt x="1186457" y="73223"/>
                </a:lnTo>
                <a:lnTo>
                  <a:pt x="1222771" y="73223"/>
                </a:lnTo>
                <a:lnTo>
                  <a:pt x="1163835" y="225623"/>
                </a:lnTo>
                <a:lnTo>
                  <a:pt x="1126480" y="225623"/>
                </a:lnTo>
                <a:close/>
                <a:moveTo>
                  <a:pt x="443805" y="73223"/>
                </a:moveTo>
                <a:lnTo>
                  <a:pt x="478333" y="73223"/>
                </a:lnTo>
                <a:lnTo>
                  <a:pt x="478333" y="225623"/>
                </a:lnTo>
                <a:lnTo>
                  <a:pt x="443805" y="225623"/>
                </a:lnTo>
                <a:close/>
                <a:moveTo>
                  <a:pt x="205680" y="73223"/>
                </a:moveTo>
                <a:lnTo>
                  <a:pt x="240208" y="73223"/>
                </a:lnTo>
                <a:lnTo>
                  <a:pt x="240208" y="225623"/>
                </a:lnTo>
                <a:lnTo>
                  <a:pt x="205680" y="225623"/>
                </a:lnTo>
                <a:close/>
                <a:moveTo>
                  <a:pt x="1471463" y="69651"/>
                </a:moveTo>
                <a:cubicBezTo>
                  <a:pt x="1488033" y="69651"/>
                  <a:pt x="1500683" y="75034"/>
                  <a:pt x="1509414" y="85799"/>
                </a:cubicBezTo>
                <a:cubicBezTo>
                  <a:pt x="1518146" y="96564"/>
                  <a:pt x="1522511" y="112117"/>
                  <a:pt x="1522511" y="132457"/>
                </a:cubicBezTo>
                <a:lnTo>
                  <a:pt x="1522511" y="225623"/>
                </a:lnTo>
                <a:lnTo>
                  <a:pt x="1487983" y="225623"/>
                </a:lnTo>
                <a:lnTo>
                  <a:pt x="1487983" y="139749"/>
                </a:lnTo>
                <a:cubicBezTo>
                  <a:pt x="1487983" y="111273"/>
                  <a:pt x="1477912" y="97036"/>
                  <a:pt x="1457771" y="97036"/>
                </a:cubicBezTo>
                <a:cubicBezTo>
                  <a:pt x="1447254" y="97036"/>
                  <a:pt x="1438572" y="100979"/>
                  <a:pt x="1431726" y="108867"/>
                </a:cubicBezTo>
                <a:cubicBezTo>
                  <a:pt x="1424880" y="116755"/>
                  <a:pt x="1421457" y="126702"/>
                  <a:pt x="1421457" y="138707"/>
                </a:cubicBezTo>
                <a:lnTo>
                  <a:pt x="1421457" y="225623"/>
                </a:lnTo>
                <a:lnTo>
                  <a:pt x="1386780" y="225623"/>
                </a:lnTo>
                <a:lnTo>
                  <a:pt x="1386780" y="73223"/>
                </a:lnTo>
                <a:lnTo>
                  <a:pt x="1421457" y="73223"/>
                </a:lnTo>
                <a:lnTo>
                  <a:pt x="1421457" y="98524"/>
                </a:lnTo>
                <a:lnTo>
                  <a:pt x="1422052" y="98524"/>
                </a:lnTo>
                <a:cubicBezTo>
                  <a:pt x="1433462" y="79275"/>
                  <a:pt x="1449933" y="69651"/>
                  <a:pt x="1471463" y="69651"/>
                </a:cubicBezTo>
                <a:close/>
                <a:moveTo>
                  <a:pt x="1297930" y="69651"/>
                </a:moveTo>
                <a:cubicBezTo>
                  <a:pt x="1318766" y="69651"/>
                  <a:pt x="1334889" y="76348"/>
                  <a:pt x="1346299" y="89743"/>
                </a:cubicBezTo>
                <a:cubicBezTo>
                  <a:pt x="1357709" y="103137"/>
                  <a:pt x="1363414" y="121741"/>
                  <a:pt x="1363414" y="145554"/>
                </a:cubicBezTo>
                <a:lnTo>
                  <a:pt x="1363414" y="158799"/>
                </a:lnTo>
                <a:lnTo>
                  <a:pt x="1259532" y="158799"/>
                </a:lnTo>
                <a:cubicBezTo>
                  <a:pt x="1259929" y="172888"/>
                  <a:pt x="1264270" y="183753"/>
                  <a:pt x="1272555" y="191393"/>
                </a:cubicBezTo>
                <a:cubicBezTo>
                  <a:pt x="1280839" y="199032"/>
                  <a:pt x="1292225" y="202852"/>
                  <a:pt x="1306711" y="202852"/>
                </a:cubicBezTo>
                <a:cubicBezTo>
                  <a:pt x="1322982" y="202852"/>
                  <a:pt x="1337915" y="197991"/>
                  <a:pt x="1351508" y="188267"/>
                </a:cubicBezTo>
                <a:lnTo>
                  <a:pt x="1351508" y="216098"/>
                </a:lnTo>
                <a:cubicBezTo>
                  <a:pt x="1337617" y="224829"/>
                  <a:pt x="1319262" y="229195"/>
                  <a:pt x="1296441" y="229195"/>
                </a:cubicBezTo>
                <a:cubicBezTo>
                  <a:pt x="1274018" y="229195"/>
                  <a:pt x="1256431" y="222274"/>
                  <a:pt x="1243682" y="208433"/>
                </a:cubicBezTo>
                <a:cubicBezTo>
                  <a:pt x="1230932" y="194592"/>
                  <a:pt x="1224557" y="175121"/>
                  <a:pt x="1224557" y="150018"/>
                </a:cubicBezTo>
                <a:cubicBezTo>
                  <a:pt x="1224557" y="126305"/>
                  <a:pt x="1231577" y="106982"/>
                  <a:pt x="1245617" y="92050"/>
                </a:cubicBezTo>
                <a:cubicBezTo>
                  <a:pt x="1259656" y="77117"/>
                  <a:pt x="1277094" y="69651"/>
                  <a:pt x="1297930" y="69651"/>
                </a:cubicBezTo>
                <a:close/>
                <a:moveTo>
                  <a:pt x="674489" y="69651"/>
                </a:moveTo>
                <a:cubicBezTo>
                  <a:pt x="712985" y="69651"/>
                  <a:pt x="732234" y="88602"/>
                  <a:pt x="732234" y="126504"/>
                </a:cubicBezTo>
                <a:lnTo>
                  <a:pt x="732234" y="225623"/>
                </a:lnTo>
                <a:lnTo>
                  <a:pt x="698748" y="225623"/>
                </a:lnTo>
                <a:lnTo>
                  <a:pt x="698748" y="201811"/>
                </a:lnTo>
                <a:lnTo>
                  <a:pt x="698152" y="201811"/>
                </a:lnTo>
                <a:cubicBezTo>
                  <a:pt x="687635" y="220067"/>
                  <a:pt x="672207" y="229195"/>
                  <a:pt x="651867" y="229195"/>
                </a:cubicBezTo>
                <a:cubicBezTo>
                  <a:pt x="636885" y="229195"/>
                  <a:pt x="625152" y="225127"/>
                  <a:pt x="616669" y="216991"/>
                </a:cubicBezTo>
                <a:cubicBezTo>
                  <a:pt x="608186" y="208855"/>
                  <a:pt x="603944" y="198090"/>
                  <a:pt x="603944" y="184695"/>
                </a:cubicBezTo>
                <a:cubicBezTo>
                  <a:pt x="603944" y="155922"/>
                  <a:pt x="620514" y="139154"/>
                  <a:pt x="653653" y="134391"/>
                </a:cubicBezTo>
                <a:lnTo>
                  <a:pt x="698896" y="127992"/>
                </a:lnTo>
                <a:cubicBezTo>
                  <a:pt x="698896" y="106263"/>
                  <a:pt x="688578" y="95398"/>
                  <a:pt x="667940" y="95398"/>
                </a:cubicBezTo>
                <a:cubicBezTo>
                  <a:pt x="649783" y="95398"/>
                  <a:pt x="633412" y="101649"/>
                  <a:pt x="618827" y="114151"/>
                </a:cubicBezTo>
                <a:lnTo>
                  <a:pt x="618827" y="83939"/>
                </a:lnTo>
                <a:cubicBezTo>
                  <a:pt x="634900" y="74414"/>
                  <a:pt x="653454" y="69651"/>
                  <a:pt x="674489" y="69651"/>
                </a:cubicBezTo>
                <a:close/>
                <a:moveTo>
                  <a:pt x="331142" y="69651"/>
                </a:moveTo>
                <a:cubicBezTo>
                  <a:pt x="351284" y="69651"/>
                  <a:pt x="366216" y="77886"/>
                  <a:pt x="375939" y="94357"/>
                </a:cubicBezTo>
                <a:lnTo>
                  <a:pt x="376535" y="94357"/>
                </a:lnTo>
                <a:lnTo>
                  <a:pt x="376535" y="73223"/>
                </a:lnTo>
                <a:lnTo>
                  <a:pt x="411063" y="73223"/>
                </a:lnTo>
                <a:lnTo>
                  <a:pt x="411063" y="213419"/>
                </a:lnTo>
                <a:cubicBezTo>
                  <a:pt x="411063" y="269379"/>
                  <a:pt x="382934" y="297358"/>
                  <a:pt x="326677" y="297358"/>
                </a:cubicBezTo>
                <a:cubicBezTo>
                  <a:pt x="306834" y="297358"/>
                  <a:pt x="289520" y="294034"/>
                  <a:pt x="274736" y="287387"/>
                </a:cubicBezTo>
                <a:lnTo>
                  <a:pt x="274736" y="255835"/>
                </a:lnTo>
                <a:cubicBezTo>
                  <a:pt x="291405" y="265360"/>
                  <a:pt x="307230" y="270123"/>
                  <a:pt x="322213" y="270123"/>
                </a:cubicBezTo>
                <a:cubicBezTo>
                  <a:pt x="358427" y="270123"/>
                  <a:pt x="376535" y="252313"/>
                  <a:pt x="376535" y="216693"/>
                </a:cubicBezTo>
                <a:lnTo>
                  <a:pt x="376535" y="200025"/>
                </a:lnTo>
                <a:lnTo>
                  <a:pt x="375939" y="200025"/>
                </a:lnTo>
                <a:cubicBezTo>
                  <a:pt x="364529" y="219471"/>
                  <a:pt x="347364" y="229195"/>
                  <a:pt x="324445" y="229195"/>
                </a:cubicBezTo>
                <a:cubicBezTo>
                  <a:pt x="305891" y="229195"/>
                  <a:pt x="290934" y="222423"/>
                  <a:pt x="279573" y="208880"/>
                </a:cubicBezTo>
                <a:cubicBezTo>
                  <a:pt x="268213" y="195337"/>
                  <a:pt x="262532" y="177155"/>
                  <a:pt x="262532" y="154334"/>
                </a:cubicBezTo>
                <a:cubicBezTo>
                  <a:pt x="262532" y="128438"/>
                  <a:pt x="268634" y="107850"/>
                  <a:pt x="280838" y="92571"/>
                </a:cubicBezTo>
                <a:cubicBezTo>
                  <a:pt x="293042" y="77291"/>
                  <a:pt x="309810" y="69651"/>
                  <a:pt x="331142" y="69651"/>
                </a:cubicBezTo>
                <a:close/>
                <a:moveTo>
                  <a:pt x="35272" y="42267"/>
                </a:moveTo>
                <a:lnTo>
                  <a:pt x="35272" y="195709"/>
                </a:lnTo>
                <a:lnTo>
                  <a:pt x="63549" y="195709"/>
                </a:lnTo>
                <a:cubicBezTo>
                  <a:pt x="88453" y="195709"/>
                  <a:pt x="107826" y="188863"/>
                  <a:pt x="121667" y="175170"/>
                </a:cubicBezTo>
                <a:cubicBezTo>
                  <a:pt x="135508" y="161478"/>
                  <a:pt x="142428" y="142130"/>
                  <a:pt x="142428" y="117127"/>
                </a:cubicBezTo>
                <a:cubicBezTo>
                  <a:pt x="142428" y="67220"/>
                  <a:pt x="116582" y="42267"/>
                  <a:pt x="64889" y="42267"/>
                </a:cubicBezTo>
                <a:close/>
                <a:moveTo>
                  <a:pt x="1602134" y="28128"/>
                </a:moveTo>
                <a:lnTo>
                  <a:pt x="1602134" y="73223"/>
                </a:lnTo>
                <a:lnTo>
                  <a:pt x="1638597" y="73223"/>
                </a:lnTo>
                <a:lnTo>
                  <a:pt x="1638597" y="100310"/>
                </a:lnTo>
                <a:lnTo>
                  <a:pt x="1602134" y="100310"/>
                </a:lnTo>
                <a:lnTo>
                  <a:pt x="1602134" y="176510"/>
                </a:lnTo>
                <a:cubicBezTo>
                  <a:pt x="1602134" y="185539"/>
                  <a:pt x="1603771" y="191988"/>
                  <a:pt x="1607046" y="195857"/>
                </a:cubicBezTo>
                <a:cubicBezTo>
                  <a:pt x="1610320" y="199727"/>
                  <a:pt x="1615777" y="201662"/>
                  <a:pt x="1623417" y="201662"/>
                </a:cubicBezTo>
                <a:cubicBezTo>
                  <a:pt x="1629271" y="201662"/>
                  <a:pt x="1634331" y="199975"/>
                  <a:pt x="1638597" y="196602"/>
                </a:cubicBezTo>
                <a:lnTo>
                  <a:pt x="1638597" y="223986"/>
                </a:lnTo>
                <a:cubicBezTo>
                  <a:pt x="1631850" y="227359"/>
                  <a:pt x="1622970" y="229046"/>
                  <a:pt x="1611957" y="229046"/>
                </a:cubicBezTo>
                <a:cubicBezTo>
                  <a:pt x="1582390" y="229046"/>
                  <a:pt x="1567606" y="214858"/>
                  <a:pt x="1567606" y="186481"/>
                </a:cubicBezTo>
                <a:lnTo>
                  <a:pt x="1567606" y="100310"/>
                </a:lnTo>
                <a:lnTo>
                  <a:pt x="1542157" y="100310"/>
                </a:lnTo>
                <a:lnTo>
                  <a:pt x="1542157" y="73223"/>
                </a:lnTo>
                <a:lnTo>
                  <a:pt x="1567606" y="73223"/>
                </a:lnTo>
                <a:lnTo>
                  <a:pt x="1567606" y="37951"/>
                </a:lnTo>
                <a:close/>
                <a:moveTo>
                  <a:pt x="554384" y="28128"/>
                </a:moveTo>
                <a:lnTo>
                  <a:pt x="554384" y="73223"/>
                </a:lnTo>
                <a:lnTo>
                  <a:pt x="590847" y="73223"/>
                </a:lnTo>
                <a:lnTo>
                  <a:pt x="590847" y="100310"/>
                </a:lnTo>
                <a:lnTo>
                  <a:pt x="554384" y="100310"/>
                </a:lnTo>
                <a:lnTo>
                  <a:pt x="554384" y="176510"/>
                </a:lnTo>
                <a:cubicBezTo>
                  <a:pt x="554384" y="185539"/>
                  <a:pt x="556021" y="191988"/>
                  <a:pt x="559296" y="195857"/>
                </a:cubicBezTo>
                <a:cubicBezTo>
                  <a:pt x="562570" y="199727"/>
                  <a:pt x="568027" y="201662"/>
                  <a:pt x="575667" y="201662"/>
                </a:cubicBezTo>
                <a:cubicBezTo>
                  <a:pt x="581521" y="201662"/>
                  <a:pt x="586581" y="199975"/>
                  <a:pt x="590847" y="196602"/>
                </a:cubicBezTo>
                <a:lnTo>
                  <a:pt x="590847" y="223986"/>
                </a:lnTo>
                <a:cubicBezTo>
                  <a:pt x="584100" y="227359"/>
                  <a:pt x="575220" y="229046"/>
                  <a:pt x="564207" y="229046"/>
                </a:cubicBezTo>
                <a:cubicBezTo>
                  <a:pt x="534640" y="229046"/>
                  <a:pt x="519856" y="214858"/>
                  <a:pt x="519856" y="186481"/>
                </a:cubicBezTo>
                <a:lnTo>
                  <a:pt x="519856" y="100310"/>
                </a:lnTo>
                <a:lnTo>
                  <a:pt x="494407" y="100310"/>
                </a:lnTo>
                <a:lnTo>
                  <a:pt x="494407" y="73223"/>
                </a:lnTo>
                <a:lnTo>
                  <a:pt x="519856" y="73223"/>
                </a:lnTo>
                <a:lnTo>
                  <a:pt x="519856" y="37951"/>
                </a:lnTo>
                <a:close/>
                <a:moveTo>
                  <a:pt x="942975" y="12203"/>
                </a:moveTo>
                <a:lnTo>
                  <a:pt x="1058019" y="12203"/>
                </a:lnTo>
                <a:lnTo>
                  <a:pt x="1058019" y="42267"/>
                </a:lnTo>
                <a:lnTo>
                  <a:pt x="978396" y="42267"/>
                </a:lnTo>
                <a:lnTo>
                  <a:pt x="978396" y="102691"/>
                </a:lnTo>
                <a:lnTo>
                  <a:pt x="1051768" y="102691"/>
                </a:lnTo>
                <a:lnTo>
                  <a:pt x="1051768" y="132605"/>
                </a:lnTo>
                <a:lnTo>
                  <a:pt x="978396" y="132605"/>
                </a:lnTo>
                <a:lnTo>
                  <a:pt x="978396" y="195709"/>
                </a:lnTo>
                <a:lnTo>
                  <a:pt x="1062781" y="195709"/>
                </a:lnTo>
                <a:lnTo>
                  <a:pt x="1062781" y="225623"/>
                </a:lnTo>
                <a:lnTo>
                  <a:pt x="942975" y="225623"/>
                </a:lnTo>
                <a:close/>
                <a:moveTo>
                  <a:pt x="0" y="12203"/>
                </a:moveTo>
                <a:lnTo>
                  <a:pt x="61614" y="12203"/>
                </a:lnTo>
                <a:cubicBezTo>
                  <a:pt x="140295" y="12203"/>
                  <a:pt x="179635" y="46880"/>
                  <a:pt x="179635" y="116234"/>
                </a:cubicBezTo>
                <a:cubicBezTo>
                  <a:pt x="179635" y="149175"/>
                  <a:pt x="168721" y="175642"/>
                  <a:pt x="146893" y="195634"/>
                </a:cubicBezTo>
                <a:cubicBezTo>
                  <a:pt x="125065" y="215627"/>
                  <a:pt x="95795" y="225623"/>
                  <a:pt x="59084" y="225623"/>
                </a:cubicBezTo>
                <a:lnTo>
                  <a:pt x="0" y="225623"/>
                </a:lnTo>
                <a:close/>
                <a:moveTo>
                  <a:pt x="461218" y="1934"/>
                </a:moveTo>
                <a:cubicBezTo>
                  <a:pt x="467072" y="1934"/>
                  <a:pt x="472033" y="3820"/>
                  <a:pt x="476101" y="7590"/>
                </a:cubicBezTo>
                <a:cubicBezTo>
                  <a:pt x="480169" y="11360"/>
                  <a:pt x="482203" y="16073"/>
                  <a:pt x="482203" y="21729"/>
                </a:cubicBezTo>
                <a:cubicBezTo>
                  <a:pt x="482203" y="27086"/>
                  <a:pt x="480169" y="31675"/>
                  <a:pt x="476101" y="35495"/>
                </a:cubicBezTo>
                <a:cubicBezTo>
                  <a:pt x="472033" y="39315"/>
                  <a:pt x="467072" y="41225"/>
                  <a:pt x="461218" y="41225"/>
                </a:cubicBezTo>
                <a:cubicBezTo>
                  <a:pt x="455562" y="41225"/>
                  <a:pt x="450726" y="39389"/>
                  <a:pt x="446707" y="35718"/>
                </a:cubicBezTo>
                <a:cubicBezTo>
                  <a:pt x="442689" y="32047"/>
                  <a:pt x="440680" y="27384"/>
                  <a:pt x="440680" y="21729"/>
                </a:cubicBezTo>
                <a:cubicBezTo>
                  <a:pt x="440680" y="16073"/>
                  <a:pt x="442689" y="11360"/>
                  <a:pt x="446707" y="7590"/>
                </a:cubicBezTo>
                <a:cubicBezTo>
                  <a:pt x="450726" y="3820"/>
                  <a:pt x="455562" y="1934"/>
                  <a:pt x="461218" y="1934"/>
                </a:cubicBezTo>
                <a:close/>
                <a:moveTo>
                  <a:pt x="223093" y="1934"/>
                </a:moveTo>
                <a:cubicBezTo>
                  <a:pt x="228947" y="1934"/>
                  <a:pt x="233908" y="3820"/>
                  <a:pt x="237976" y="7590"/>
                </a:cubicBezTo>
                <a:cubicBezTo>
                  <a:pt x="242044" y="11360"/>
                  <a:pt x="244078" y="16073"/>
                  <a:pt x="244078" y="21729"/>
                </a:cubicBezTo>
                <a:cubicBezTo>
                  <a:pt x="244078" y="27086"/>
                  <a:pt x="242044" y="31675"/>
                  <a:pt x="237976" y="35495"/>
                </a:cubicBezTo>
                <a:cubicBezTo>
                  <a:pt x="233908" y="39315"/>
                  <a:pt x="228947" y="41225"/>
                  <a:pt x="223093" y="41225"/>
                </a:cubicBezTo>
                <a:cubicBezTo>
                  <a:pt x="217437" y="41225"/>
                  <a:pt x="212601" y="39389"/>
                  <a:pt x="208582" y="35718"/>
                </a:cubicBezTo>
                <a:cubicBezTo>
                  <a:pt x="204564" y="32047"/>
                  <a:pt x="202555" y="27384"/>
                  <a:pt x="202555" y="21729"/>
                </a:cubicBezTo>
                <a:cubicBezTo>
                  <a:pt x="202555" y="16073"/>
                  <a:pt x="204564" y="11360"/>
                  <a:pt x="208582" y="7590"/>
                </a:cubicBezTo>
                <a:cubicBezTo>
                  <a:pt x="212601" y="3820"/>
                  <a:pt x="217437" y="1934"/>
                  <a:pt x="223093" y="1934"/>
                </a:cubicBezTo>
                <a:close/>
                <a:moveTo>
                  <a:pt x="767655" y="0"/>
                </a:moveTo>
                <a:lnTo>
                  <a:pt x="802332" y="0"/>
                </a:lnTo>
                <a:lnTo>
                  <a:pt x="802332" y="225623"/>
                </a:lnTo>
                <a:lnTo>
                  <a:pt x="767655" y="225623"/>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6690805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489893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041243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07105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3762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2083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506660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008187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Image -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6041137" cy="553998"/>
          </a:xfrm>
        </p:spPr>
        <p:txBody>
          <a:body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ED787F0-E39E-5447-9484-DD05E165171C}"/>
              </a:ext>
            </a:extLst>
          </p:cNvPr>
          <p:cNvSpPr>
            <a:spLocks noGrp="1"/>
          </p:cNvSpPr>
          <p:nvPr>
            <p:ph type="pic" sz="quarter" idx="11" hasCustomPrompt="1"/>
          </p:nvPr>
        </p:nvSpPr>
        <p:spPr bwMode="gray">
          <a:xfrm>
            <a:off x="7275786" y="0"/>
            <a:ext cx="4916214"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88271519"/>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5588923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29BB-E71E-433D-83F1-0136B0B538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3C6CD5-A46E-4807-9982-E0C4428312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817F74-9274-4A4B-AADA-5A44F4E3E7BD}"/>
              </a:ext>
            </a:extLst>
          </p:cNvPr>
          <p:cNvSpPr>
            <a:spLocks noGrp="1"/>
          </p:cNvSpPr>
          <p:nvPr>
            <p:ph type="dt" sz="half" idx="10"/>
          </p:nvPr>
        </p:nvSpPr>
        <p:spPr/>
        <p:txBody>
          <a:bodyPr/>
          <a:lstStyle/>
          <a:p>
            <a:fld id="{0EEDA8E4-BE5A-4ADA-A7EF-C71B5DE1F986}" type="datetimeFigureOut">
              <a:rPr lang="en-US" smtClean="0"/>
              <a:t>4/8/2021</a:t>
            </a:fld>
            <a:endParaRPr lang="en-US" dirty="0"/>
          </a:p>
        </p:txBody>
      </p:sp>
      <p:sp>
        <p:nvSpPr>
          <p:cNvPr id="5" name="Footer Placeholder 4">
            <a:extLst>
              <a:ext uri="{FF2B5EF4-FFF2-40B4-BE49-F238E27FC236}">
                <a16:creationId xmlns:a16="http://schemas.microsoft.com/office/drawing/2014/main" id="{25E93A9F-3737-4AAC-93F3-3037DD9A5E0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87E4214-83B7-440C-A5DD-A6F1DA1DDD80}"/>
              </a:ext>
            </a:extLst>
          </p:cNvPr>
          <p:cNvSpPr>
            <a:spLocks noGrp="1"/>
          </p:cNvSpPr>
          <p:nvPr>
            <p:ph type="sldNum" sz="quarter" idx="12"/>
          </p:nvPr>
        </p:nvSpPr>
        <p:spPr/>
        <p:txBody>
          <a:bodyPr/>
          <a:lstStyle/>
          <a:p>
            <a:fld id="{F3F1AC9F-74D9-4676-95AE-232EC67C50BF}" type="slidenum">
              <a:rPr lang="en-US" smtClean="0"/>
              <a:t>‹#›</a:t>
            </a:fld>
            <a:endParaRPr lang="en-US" dirty="0"/>
          </a:p>
        </p:txBody>
      </p:sp>
    </p:spTree>
    <p:extLst>
      <p:ext uri="{BB962C8B-B14F-4D97-AF65-F5344CB8AC3E}">
        <p14:creationId xmlns:p14="http://schemas.microsoft.com/office/powerpoint/2010/main" val="39913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Freeform 8">
            <a:extLst>
              <a:ext uri="{FF2B5EF4-FFF2-40B4-BE49-F238E27FC236}">
                <a16:creationId xmlns:a16="http://schemas.microsoft.com/office/drawing/2014/main" id="{CC022729-5B1D-3447-8660-16CAA138DEC8}"/>
              </a:ext>
            </a:extLst>
          </p:cNvPr>
          <p:cNvSpPr/>
          <p:nvPr userDrawn="1"/>
        </p:nvSpPr>
        <p:spPr bwMode="auto">
          <a:xfrm>
            <a:off x="584200" y="5859942"/>
            <a:ext cx="1366245" cy="468087"/>
          </a:xfrm>
          <a:custGeom>
            <a:avLst/>
            <a:gdLst/>
            <a:ahLst/>
            <a:cxnLst/>
            <a:rect l="l" t="t" r="r" b="b"/>
            <a:pathLst>
              <a:path w="1952178" h="668833">
                <a:moveTo>
                  <a:pt x="375047" y="522237"/>
                </a:moveTo>
                <a:lnTo>
                  <a:pt x="343048" y="526702"/>
                </a:lnTo>
                <a:cubicBezTo>
                  <a:pt x="333127" y="527992"/>
                  <a:pt x="325660" y="530398"/>
                  <a:pt x="320650" y="533920"/>
                </a:cubicBezTo>
                <a:cubicBezTo>
                  <a:pt x="315639" y="537443"/>
                  <a:pt x="313134" y="543619"/>
                  <a:pt x="313134" y="552450"/>
                </a:cubicBezTo>
                <a:cubicBezTo>
                  <a:pt x="313134" y="558899"/>
                  <a:pt x="315441" y="564182"/>
                  <a:pt x="320055" y="568300"/>
                </a:cubicBezTo>
                <a:cubicBezTo>
                  <a:pt x="324668" y="572417"/>
                  <a:pt x="330845" y="574476"/>
                  <a:pt x="338584" y="574476"/>
                </a:cubicBezTo>
                <a:cubicBezTo>
                  <a:pt x="349101" y="574476"/>
                  <a:pt x="357807" y="570780"/>
                  <a:pt x="364703" y="563388"/>
                </a:cubicBezTo>
                <a:cubicBezTo>
                  <a:pt x="371599" y="555997"/>
                  <a:pt x="375047" y="546695"/>
                  <a:pt x="375047" y="535483"/>
                </a:cubicBezTo>
                <a:close/>
                <a:moveTo>
                  <a:pt x="1025425" y="468659"/>
                </a:moveTo>
                <a:cubicBezTo>
                  <a:pt x="1012329" y="468659"/>
                  <a:pt x="1002084" y="473496"/>
                  <a:pt x="994692" y="483170"/>
                </a:cubicBezTo>
                <a:cubicBezTo>
                  <a:pt x="987301" y="492844"/>
                  <a:pt x="983605" y="506363"/>
                  <a:pt x="983605" y="523726"/>
                </a:cubicBezTo>
                <a:cubicBezTo>
                  <a:pt x="983605" y="538708"/>
                  <a:pt x="987152" y="550688"/>
                  <a:pt x="994246" y="559668"/>
                </a:cubicBezTo>
                <a:cubicBezTo>
                  <a:pt x="1001340" y="568647"/>
                  <a:pt x="1010741" y="573137"/>
                  <a:pt x="1022449" y="573137"/>
                </a:cubicBezTo>
                <a:cubicBezTo>
                  <a:pt x="1034355" y="573137"/>
                  <a:pt x="1044029" y="568846"/>
                  <a:pt x="1051470" y="560263"/>
                </a:cubicBezTo>
                <a:cubicBezTo>
                  <a:pt x="1058912" y="551681"/>
                  <a:pt x="1062632" y="540692"/>
                  <a:pt x="1062632" y="527298"/>
                </a:cubicBezTo>
                <a:lnTo>
                  <a:pt x="1062632" y="507504"/>
                </a:lnTo>
                <a:cubicBezTo>
                  <a:pt x="1062632" y="496788"/>
                  <a:pt x="1059085" y="487635"/>
                  <a:pt x="1051991" y="480045"/>
                </a:cubicBezTo>
                <a:cubicBezTo>
                  <a:pt x="1044897" y="472454"/>
                  <a:pt x="1036042" y="468659"/>
                  <a:pt x="1025425" y="468659"/>
                </a:cubicBezTo>
                <a:close/>
                <a:moveTo>
                  <a:pt x="1764208" y="466576"/>
                </a:moveTo>
                <a:cubicBezTo>
                  <a:pt x="1754286" y="466576"/>
                  <a:pt x="1745877" y="470197"/>
                  <a:pt x="1738982" y="477440"/>
                </a:cubicBezTo>
                <a:cubicBezTo>
                  <a:pt x="1732086" y="484683"/>
                  <a:pt x="1727844" y="494159"/>
                  <a:pt x="1726257" y="505866"/>
                </a:cubicBezTo>
                <a:lnTo>
                  <a:pt x="1796801" y="505866"/>
                </a:lnTo>
                <a:cubicBezTo>
                  <a:pt x="1796702" y="493464"/>
                  <a:pt x="1793775" y="483815"/>
                  <a:pt x="1788021" y="476919"/>
                </a:cubicBezTo>
                <a:cubicBezTo>
                  <a:pt x="1782266" y="470024"/>
                  <a:pt x="1774329" y="466576"/>
                  <a:pt x="1764208" y="466576"/>
                </a:cubicBezTo>
                <a:close/>
                <a:moveTo>
                  <a:pt x="1440358" y="466576"/>
                </a:moveTo>
                <a:cubicBezTo>
                  <a:pt x="1430436" y="466576"/>
                  <a:pt x="1422027" y="470197"/>
                  <a:pt x="1415132" y="477440"/>
                </a:cubicBezTo>
                <a:cubicBezTo>
                  <a:pt x="1408236" y="484683"/>
                  <a:pt x="1403994" y="494159"/>
                  <a:pt x="1402407" y="505866"/>
                </a:cubicBezTo>
                <a:lnTo>
                  <a:pt x="1472951" y="505866"/>
                </a:lnTo>
                <a:cubicBezTo>
                  <a:pt x="1472852" y="493464"/>
                  <a:pt x="1469925" y="483815"/>
                  <a:pt x="1464171" y="476919"/>
                </a:cubicBezTo>
                <a:cubicBezTo>
                  <a:pt x="1458416" y="470024"/>
                  <a:pt x="1450479" y="466576"/>
                  <a:pt x="1440358" y="466576"/>
                </a:cubicBezTo>
                <a:close/>
                <a:moveTo>
                  <a:pt x="202108" y="466576"/>
                </a:moveTo>
                <a:cubicBezTo>
                  <a:pt x="192186" y="466576"/>
                  <a:pt x="183778" y="470197"/>
                  <a:pt x="176882" y="477440"/>
                </a:cubicBezTo>
                <a:cubicBezTo>
                  <a:pt x="169986" y="484683"/>
                  <a:pt x="165745" y="494159"/>
                  <a:pt x="164157" y="505866"/>
                </a:cubicBezTo>
                <a:lnTo>
                  <a:pt x="234702" y="505866"/>
                </a:lnTo>
                <a:cubicBezTo>
                  <a:pt x="234602" y="493464"/>
                  <a:pt x="231675" y="483815"/>
                  <a:pt x="225921" y="476919"/>
                </a:cubicBezTo>
                <a:cubicBezTo>
                  <a:pt x="220166" y="470024"/>
                  <a:pt x="212229" y="466576"/>
                  <a:pt x="202108" y="466576"/>
                </a:cubicBezTo>
                <a:close/>
                <a:moveTo>
                  <a:pt x="1634430" y="444698"/>
                </a:moveTo>
                <a:lnTo>
                  <a:pt x="1668958" y="444698"/>
                </a:lnTo>
                <a:lnTo>
                  <a:pt x="1668958" y="597098"/>
                </a:lnTo>
                <a:lnTo>
                  <a:pt x="1634430" y="597098"/>
                </a:lnTo>
                <a:close/>
                <a:moveTo>
                  <a:pt x="720030" y="444698"/>
                </a:moveTo>
                <a:lnTo>
                  <a:pt x="754558" y="444698"/>
                </a:lnTo>
                <a:lnTo>
                  <a:pt x="754558" y="597098"/>
                </a:lnTo>
                <a:lnTo>
                  <a:pt x="720030" y="597098"/>
                </a:lnTo>
                <a:close/>
                <a:moveTo>
                  <a:pt x="1603771" y="442019"/>
                </a:moveTo>
                <a:cubicBezTo>
                  <a:pt x="1610022" y="442019"/>
                  <a:pt x="1614785" y="442962"/>
                  <a:pt x="1618059" y="444847"/>
                </a:cubicBezTo>
                <a:lnTo>
                  <a:pt x="1618059" y="477589"/>
                </a:lnTo>
                <a:cubicBezTo>
                  <a:pt x="1613892" y="474315"/>
                  <a:pt x="1607889" y="472678"/>
                  <a:pt x="1600051" y="472678"/>
                </a:cubicBezTo>
                <a:cubicBezTo>
                  <a:pt x="1589831" y="472678"/>
                  <a:pt x="1581298" y="477291"/>
                  <a:pt x="1574452" y="486519"/>
                </a:cubicBezTo>
                <a:cubicBezTo>
                  <a:pt x="1567606" y="495746"/>
                  <a:pt x="1564183" y="508297"/>
                  <a:pt x="1564183" y="524172"/>
                </a:cubicBezTo>
                <a:lnTo>
                  <a:pt x="1564183" y="597098"/>
                </a:lnTo>
                <a:lnTo>
                  <a:pt x="1529655" y="597098"/>
                </a:lnTo>
                <a:lnTo>
                  <a:pt x="1529655" y="444698"/>
                </a:lnTo>
                <a:lnTo>
                  <a:pt x="1564183" y="444698"/>
                </a:lnTo>
                <a:lnTo>
                  <a:pt x="1564183" y="476101"/>
                </a:lnTo>
                <a:lnTo>
                  <a:pt x="1564779" y="476101"/>
                </a:lnTo>
                <a:cubicBezTo>
                  <a:pt x="1568152" y="465385"/>
                  <a:pt x="1573336" y="457026"/>
                  <a:pt x="1580331" y="451023"/>
                </a:cubicBezTo>
                <a:cubicBezTo>
                  <a:pt x="1587326" y="445021"/>
                  <a:pt x="1595139" y="442019"/>
                  <a:pt x="1603771" y="442019"/>
                </a:cubicBezTo>
                <a:close/>
                <a:moveTo>
                  <a:pt x="517921" y="442019"/>
                </a:moveTo>
                <a:cubicBezTo>
                  <a:pt x="524172" y="442019"/>
                  <a:pt x="528935" y="442962"/>
                  <a:pt x="532209" y="444847"/>
                </a:cubicBezTo>
                <a:lnTo>
                  <a:pt x="532209" y="477589"/>
                </a:lnTo>
                <a:cubicBezTo>
                  <a:pt x="528042" y="474315"/>
                  <a:pt x="522039" y="472678"/>
                  <a:pt x="514201" y="472678"/>
                </a:cubicBezTo>
                <a:cubicBezTo>
                  <a:pt x="503981" y="472678"/>
                  <a:pt x="495448" y="477291"/>
                  <a:pt x="488602" y="486519"/>
                </a:cubicBezTo>
                <a:cubicBezTo>
                  <a:pt x="481756" y="495746"/>
                  <a:pt x="478333" y="508297"/>
                  <a:pt x="478333" y="524172"/>
                </a:cubicBezTo>
                <a:lnTo>
                  <a:pt x="478333" y="597098"/>
                </a:lnTo>
                <a:lnTo>
                  <a:pt x="443805" y="597098"/>
                </a:lnTo>
                <a:lnTo>
                  <a:pt x="443805" y="444698"/>
                </a:lnTo>
                <a:lnTo>
                  <a:pt x="478333" y="444698"/>
                </a:lnTo>
                <a:lnTo>
                  <a:pt x="478333" y="476101"/>
                </a:lnTo>
                <a:lnTo>
                  <a:pt x="478929" y="476101"/>
                </a:lnTo>
                <a:cubicBezTo>
                  <a:pt x="482302" y="465385"/>
                  <a:pt x="487486" y="457026"/>
                  <a:pt x="494481" y="451023"/>
                </a:cubicBezTo>
                <a:cubicBezTo>
                  <a:pt x="501476" y="445021"/>
                  <a:pt x="509289" y="442019"/>
                  <a:pt x="517921" y="442019"/>
                </a:cubicBezTo>
                <a:close/>
                <a:moveTo>
                  <a:pt x="1906339" y="441126"/>
                </a:moveTo>
                <a:cubicBezTo>
                  <a:pt x="1920428" y="441126"/>
                  <a:pt x="1933029" y="443259"/>
                  <a:pt x="1944141" y="447526"/>
                </a:cubicBezTo>
                <a:lnTo>
                  <a:pt x="1944141" y="477738"/>
                </a:lnTo>
                <a:cubicBezTo>
                  <a:pt x="1933426" y="470396"/>
                  <a:pt x="1921123" y="466725"/>
                  <a:pt x="1907232" y="466725"/>
                </a:cubicBezTo>
                <a:cubicBezTo>
                  <a:pt x="1902866" y="466725"/>
                  <a:pt x="1898922" y="467171"/>
                  <a:pt x="1895400" y="468064"/>
                </a:cubicBezTo>
                <a:cubicBezTo>
                  <a:pt x="1891878" y="468957"/>
                  <a:pt x="1888876" y="470197"/>
                  <a:pt x="1886396" y="471785"/>
                </a:cubicBezTo>
                <a:cubicBezTo>
                  <a:pt x="1883915" y="473372"/>
                  <a:pt x="1881981" y="475282"/>
                  <a:pt x="1880592" y="477515"/>
                </a:cubicBezTo>
                <a:cubicBezTo>
                  <a:pt x="1879203" y="479747"/>
                  <a:pt x="1878508" y="482203"/>
                  <a:pt x="1878508" y="484882"/>
                </a:cubicBezTo>
                <a:cubicBezTo>
                  <a:pt x="1878508" y="488156"/>
                  <a:pt x="1879203" y="490934"/>
                  <a:pt x="1880592" y="493216"/>
                </a:cubicBezTo>
                <a:cubicBezTo>
                  <a:pt x="1881981" y="495498"/>
                  <a:pt x="1884039" y="497507"/>
                  <a:pt x="1886768" y="499244"/>
                </a:cubicBezTo>
                <a:cubicBezTo>
                  <a:pt x="1889497" y="500980"/>
                  <a:pt x="1892771" y="502567"/>
                  <a:pt x="1896591" y="504006"/>
                </a:cubicBezTo>
                <a:cubicBezTo>
                  <a:pt x="1900411" y="505445"/>
                  <a:pt x="1904801" y="507007"/>
                  <a:pt x="1909762" y="508694"/>
                </a:cubicBezTo>
                <a:cubicBezTo>
                  <a:pt x="1916311" y="511373"/>
                  <a:pt x="1922189" y="514102"/>
                  <a:pt x="1927398" y="516880"/>
                </a:cubicBezTo>
                <a:cubicBezTo>
                  <a:pt x="1932607" y="519658"/>
                  <a:pt x="1937047" y="522808"/>
                  <a:pt x="1940718" y="526330"/>
                </a:cubicBezTo>
                <a:cubicBezTo>
                  <a:pt x="1944389" y="529853"/>
                  <a:pt x="1947217" y="533920"/>
                  <a:pt x="1949201" y="538534"/>
                </a:cubicBezTo>
                <a:cubicBezTo>
                  <a:pt x="1951186" y="543148"/>
                  <a:pt x="1952178" y="548630"/>
                  <a:pt x="1952178" y="554980"/>
                </a:cubicBezTo>
                <a:cubicBezTo>
                  <a:pt x="1952178" y="562719"/>
                  <a:pt x="1950392" y="569466"/>
                  <a:pt x="1946820" y="575220"/>
                </a:cubicBezTo>
                <a:cubicBezTo>
                  <a:pt x="1943248" y="580975"/>
                  <a:pt x="1938486" y="585738"/>
                  <a:pt x="1932533" y="589508"/>
                </a:cubicBezTo>
                <a:cubicBezTo>
                  <a:pt x="1926580" y="593278"/>
                  <a:pt x="1919709" y="596081"/>
                  <a:pt x="1911920" y="597917"/>
                </a:cubicBezTo>
                <a:cubicBezTo>
                  <a:pt x="1904131" y="599752"/>
                  <a:pt x="1895921" y="600670"/>
                  <a:pt x="1887289" y="600670"/>
                </a:cubicBezTo>
                <a:cubicBezTo>
                  <a:pt x="1870620" y="600670"/>
                  <a:pt x="1856184" y="597892"/>
                  <a:pt x="1843980" y="592335"/>
                </a:cubicBezTo>
                <a:lnTo>
                  <a:pt x="1843980" y="560337"/>
                </a:lnTo>
                <a:cubicBezTo>
                  <a:pt x="1856878" y="570160"/>
                  <a:pt x="1871116" y="575071"/>
                  <a:pt x="1886694" y="575071"/>
                </a:cubicBezTo>
                <a:cubicBezTo>
                  <a:pt x="1907530" y="575071"/>
                  <a:pt x="1917948" y="568920"/>
                  <a:pt x="1917948" y="556617"/>
                </a:cubicBezTo>
                <a:cubicBezTo>
                  <a:pt x="1917948" y="553144"/>
                  <a:pt x="1917055" y="550192"/>
                  <a:pt x="1915269" y="547761"/>
                </a:cubicBezTo>
                <a:cubicBezTo>
                  <a:pt x="1913483" y="545331"/>
                  <a:pt x="1911077" y="543173"/>
                  <a:pt x="1908051" y="541287"/>
                </a:cubicBezTo>
                <a:cubicBezTo>
                  <a:pt x="1905024" y="539402"/>
                  <a:pt x="1901452" y="537716"/>
                  <a:pt x="1897335" y="536227"/>
                </a:cubicBezTo>
                <a:cubicBezTo>
                  <a:pt x="1893217" y="534739"/>
                  <a:pt x="1888629" y="533052"/>
                  <a:pt x="1883568" y="531167"/>
                </a:cubicBezTo>
                <a:cubicBezTo>
                  <a:pt x="1877317" y="528687"/>
                  <a:pt x="1871687" y="526057"/>
                  <a:pt x="1866676" y="523279"/>
                </a:cubicBezTo>
                <a:cubicBezTo>
                  <a:pt x="1861666" y="520501"/>
                  <a:pt x="1857498" y="517351"/>
                  <a:pt x="1854175" y="513829"/>
                </a:cubicBezTo>
                <a:cubicBezTo>
                  <a:pt x="1850851" y="510306"/>
                  <a:pt x="1848346" y="506313"/>
                  <a:pt x="1846659" y="501848"/>
                </a:cubicBezTo>
                <a:cubicBezTo>
                  <a:pt x="1844972" y="497383"/>
                  <a:pt x="1844129" y="492174"/>
                  <a:pt x="1844129" y="486221"/>
                </a:cubicBezTo>
                <a:cubicBezTo>
                  <a:pt x="1844129" y="478879"/>
                  <a:pt x="1845865" y="472405"/>
                  <a:pt x="1849338" y="466799"/>
                </a:cubicBezTo>
                <a:cubicBezTo>
                  <a:pt x="1852811" y="461193"/>
                  <a:pt x="1857474" y="456480"/>
                  <a:pt x="1863328" y="452660"/>
                </a:cubicBezTo>
                <a:cubicBezTo>
                  <a:pt x="1869181" y="448840"/>
                  <a:pt x="1875829" y="445963"/>
                  <a:pt x="1883271" y="444028"/>
                </a:cubicBezTo>
                <a:cubicBezTo>
                  <a:pt x="1890712" y="442094"/>
                  <a:pt x="1898401" y="441126"/>
                  <a:pt x="1906339" y="441126"/>
                </a:cubicBezTo>
                <a:close/>
                <a:moveTo>
                  <a:pt x="1764655" y="441126"/>
                </a:moveTo>
                <a:cubicBezTo>
                  <a:pt x="1785491" y="441126"/>
                  <a:pt x="1801614" y="447823"/>
                  <a:pt x="1813024" y="461218"/>
                </a:cubicBezTo>
                <a:cubicBezTo>
                  <a:pt x="1824434" y="474612"/>
                  <a:pt x="1830139" y="493216"/>
                  <a:pt x="1830139" y="517029"/>
                </a:cubicBezTo>
                <a:lnTo>
                  <a:pt x="1830139" y="530274"/>
                </a:lnTo>
                <a:lnTo>
                  <a:pt x="1726257" y="530274"/>
                </a:lnTo>
                <a:cubicBezTo>
                  <a:pt x="1726654" y="544363"/>
                  <a:pt x="1730995" y="555228"/>
                  <a:pt x="1739279" y="562868"/>
                </a:cubicBezTo>
                <a:cubicBezTo>
                  <a:pt x="1747564" y="570507"/>
                  <a:pt x="1758949" y="574327"/>
                  <a:pt x="1773435" y="574327"/>
                </a:cubicBezTo>
                <a:cubicBezTo>
                  <a:pt x="1789707" y="574327"/>
                  <a:pt x="1804640" y="569466"/>
                  <a:pt x="1818233" y="559742"/>
                </a:cubicBezTo>
                <a:lnTo>
                  <a:pt x="1818233" y="587573"/>
                </a:lnTo>
                <a:cubicBezTo>
                  <a:pt x="1804342" y="596304"/>
                  <a:pt x="1785987" y="600670"/>
                  <a:pt x="1763166" y="600670"/>
                </a:cubicBezTo>
                <a:cubicBezTo>
                  <a:pt x="1740743" y="600670"/>
                  <a:pt x="1723156" y="593749"/>
                  <a:pt x="1710407" y="579908"/>
                </a:cubicBezTo>
                <a:cubicBezTo>
                  <a:pt x="1697657" y="566067"/>
                  <a:pt x="1691282" y="546596"/>
                  <a:pt x="1691282" y="521493"/>
                </a:cubicBezTo>
                <a:cubicBezTo>
                  <a:pt x="1691282" y="497780"/>
                  <a:pt x="1698302" y="478457"/>
                  <a:pt x="1712342" y="463525"/>
                </a:cubicBezTo>
                <a:cubicBezTo>
                  <a:pt x="1726381" y="448592"/>
                  <a:pt x="1743819" y="441126"/>
                  <a:pt x="1764655" y="441126"/>
                </a:cubicBezTo>
                <a:close/>
                <a:moveTo>
                  <a:pt x="1440805" y="441126"/>
                </a:moveTo>
                <a:cubicBezTo>
                  <a:pt x="1461641" y="441126"/>
                  <a:pt x="1477764" y="447823"/>
                  <a:pt x="1489174" y="461218"/>
                </a:cubicBezTo>
                <a:cubicBezTo>
                  <a:pt x="1500584" y="474612"/>
                  <a:pt x="1506289" y="493216"/>
                  <a:pt x="1506289" y="517029"/>
                </a:cubicBezTo>
                <a:lnTo>
                  <a:pt x="1506289" y="530274"/>
                </a:lnTo>
                <a:lnTo>
                  <a:pt x="1402407" y="530274"/>
                </a:lnTo>
                <a:cubicBezTo>
                  <a:pt x="1402804" y="544363"/>
                  <a:pt x="1407145" y="555228"/>
                  <a:pt x="1415429" y="562868"/>
                </a:cubicBezTo>
                <a:cubicBezTo>
                  <a:pt x="1423714" y="570507"/>
                  <a:pt x="1435099" y="574327"/>
                  <a:pt x="1449585" y="574327"/>
                </a:cubicBezTo>
                <a:cubicBezTo>
                  <a:pt x="1465857" y="574327"/>
                  <a:pt x="1480790" y="569466"/>
                  <a:pt x="1494383" y="559742"/>
                </a:cubicBezTo>
                <a:lnTo>
                  <a:pt x="1494383" y="587573"/>
                </a:lnTo>
                <a:cubicBezTo>
                  <a:pt x="1480492" y="596304"/>
                  <a:pt x="1462137" y="600670"/>
                  <a:pt x="1439316" y="600670"/>
                </a:cubicBezTo>
                <a:cubicBezTo>
                  <a:pt x="1416893" y="600670"/>
                  <a:pt x="1399306" y="593749"/>
                  <a:pt x="1386557" y="579908"/>
                </a:cubicBezTo>
                <a:cubicBezTo>
                  <a:pt x="1373807" y="566067"/>
                  <a:pt x="1367432" y="546596"/>
                  <a:pt x="1367432" y="521493"/>
                </a:cubicBezTo>
                <a:cubicBezTo>
                  <a:pt x="1367432" y="497780"/>
                  <a:pt x="1374452" y="478457"/>
                  <a:pt x="1388492" y="463525"/>
                </a:cubicBezTo>
                <a:cubicBezTo>
                  <a:pt x="1402531" y="448592"/>
                  <a:pt x="1419969" y="441126"/>
                  <a:pt x="1440805" y="441126"/>
                </a:cubicBezTo>
                <a:close/>
                <a:moveTo>
                  <a:pt x="1016942" y="441126"/>
                </a:moveTo>
                <a:cubicBezTo>
                  <a:pt x="1037083" y="441126"/>
                  <a:pt x="1052016" y="449361"/>
                  <a:pt x="1061739" y="465832"/>
                </a:cubicBezTo>
                <a:lnTo>
                  <a:pt x="1062335" y="465832"/>
                </a:lnTo>
                <a:lnTo>
                  <a:pt x="1062335" y="444698"/>
                </a:lnTo>
                <a:lnTo>
                  <a:pt x="1096863" y="444698"/>
                </a:lnTo>
                <a:lnTo>
                  <a:pt x="1096863" y="584894"/>
                </a:lnTo>
                <a:cubicBezTo>
                  <a:pt x="1096863" y="640854"/>
                  <a:pt x="1068734" y="668833"/>
                  <a:pt x="1012477" y="668833"/>
                </a:cubicBezTo>
                <a:cubicBezTo>
                  <a:pt x="992633" y="668833"/>
                  <a:pt x="975320" y="665509"/>
                  <a:pt x="960536" y="658862"/>
                </a:cubicBezTo>
                <a:lnTo>
                  <a:pt x="960536" y="627310"/>
                </a:lnTo>
                <a:cubicBezTo>
                  <a:pt x="977205" y="636835"/>
                  <a:pt x="993030" y="641598"/>
                  <a:pt x="1008013" y="641598"/>
                </a:cubicBezTo>
                <a:cubicBezTo>
                  <a:pt x="1044227" y="641598"/>
                  <a:pt x="1062335" y="623788"/>
                  <a:pt x="1062335" y="588168"/>
                </a:cubicBezTo>
                <a:lnTo>
                  <a:pt x="1062335" y="571500"/>
                </a:lnTo>
                <a:lnTo>
                  <a:pt x="1061739" y="571500"/>
                </a:lnTo>
                <a:cubicBezTo>
                  <a:pt x="1050329" y="590946"/>
                  <a:pt x="1033164" y="600670"/>
                  <a:pt x="1010245" y="600670"/>
                </a:cubicBezTo>
                <a:cubicBezTo>
                  <a:pt x="991691" y="600670"/>
                  <a:pt x="976734" y="593898"/>
                  <a:pt x="965373" y="580355"/>
                </a:cubicBezTo>
                <a:cubicBezTo>
                  <a:pt x="954013" y="566811"/>
                  <a:pt x="948332" y="548630"/>
                  <a:pt x="948332" y="525809"/>
                </a:cubicBezTo>
                <a:cubicBezTo>
                  <a:pt x="948332" y="499913"/>
                  <a:pt x="954434" y="479325"/>
                  <a:pt x="966638" y="464046"/>
                </a:cubicBezTo>
                <a:cubicBezTo>
                  <a:pt x="978842" y="448766"/>
                  <a:pt x="995610" y="441126"/>
                  <a:pt x="1016942" y="441126"/>
                </a:cubicBezTo>
                <a:close/>
                <a:moveTo>
                  <a:pt x="871388" y="441126"/>
                </a:moveTo>
                <a:cubicBezTo>
                  <a:pt x="887958" y="441126"/>
                  <a:pt x="900608" y="446509"/>
                  <a:pt x="909339" y="457274"/>
                </a:cubicBezTo>
                <a:cubicBezTo>
                  <a:pt x="918071" y="468039"/>
                  <a:pt x="922436" y="483592"/>
                  <a:pt x="922436" y="503932"/>
                </a:cubicBezTo>
                <a:lnTo>
                  <a:pt x="922436" y="597098"/>
                </a:lnTo>
                <a:lnTo>
                  <a:pt x="887908" y="597098"/>
                </a:lnTo>
                <a:lnTo>
                  <a:pt x="887908" y="511224"/>
                </a:lnTo>
                <a:cubicBezTo>
                  <a:pt x="887908" y="482748"/>
                  <a:pt x="877837" y="468511"/>
                  <a:pt x="857696" y="468511"/>
                </a:cubicBezTo>
                <a:cubicBezTo>
                  <a:pt x="847179" y="468511"/>
                  <a:pt x="838497" y="472454"/>
                  <a:pt x="831651" y="480342"/>
                </a:cubicBezTo>
                <a:cubicBezTo>
                  <a:pt x="824805" y="488230"/>
                  <a:pt x="821382" y="498177"/>
                  <a:pt x="821382" y="510182"/>
                </a:cubicBezTo>
                <a:lnTo>
                  <a:pt x="821382" y="597098"/>
                </a:lnTo>
                <a:lnTo>
                  <a:pt x="786705" y="597098"/>
                </a:lnTo>
                <a:lnTo>
                  <a:pt x="786705" y="444698"/>
                </a:lnTo>
                <a:lnTo>
                  <a:pt x="821382" y="444698"/>
                </a:lnTo>
                <a:lnTo>
                  <a:pt x="821382" y="469999"/>
                </a:lnTo>
                <a:lnTo>
                  <a:pt x="821977" y="469999"/>
                </a:lnTo>
                <a:cubicBezTo>
                  <a:pt x="833387" y="450750"/>
                  <a:pt x="849858" y="441126"/>
                  <a:pt x="871388" y="441126"/>
                </a:cubicBezTo>
                <a:close/>
                <a:moveTo>
                  <a:pt x="633263" y="441126"/>
                </a:moveTo>
                <a:cubicBezTo>
                  <a:pt x="649833" y="441126"/>
                  <a:pt x="662483" y="446509"/>
                  <a:pt x="671214" y="457274"/>
                </a:cubicBezTo>
                <a:cubicBezTo>
                  <a:pt x="679946" y="468039"/>
                  <a:pt x="684311" y="483592"/>
                  <a:pt x="684311" y="503932"/>
                </a:cubicBezTo>
                <a:lnTo>
                  <a:pt x="684311" y="597098"/>
                </a:lnTo>
                <a:lnTo>
                  <a:pt x="649783" y="597098"/>
                </a:lnTo>
                <a:lnTo>
                  <a:pt x="649783" y="511224"/>
                </a:lnTo>
                <a:cubicBezTo>
                  <a:pt x="649783" y="482748"/>
                  <a:pt x="639713" y="468511"/>
                  <a:pt x="619571" y="468511"/>
                </a:cubicBezTo>
                <a:cubicBezTo>
                  <a:pt x="609054" y="468511"/>
                  <a:pt x="600372" y="472454"/>
                  <a:pt x="593526" y="480342"/>
                </a:cubicBezTo>
                <a:cubicBezTo>
                  <a:pt x="586680" y="488230"/>
                  <a:pt x="583257" y="498177"/>
                  <a:pt x="583257" y="510182"/>
                </a:cubicBezTo>
                <a:lnTo>
                  <a:pt x="583257" y="597098"/>
                </a:lnTo>
                <a:lnTo>
                  <a:pt x="548580" y="597098"/>
                </a:lnTo>
                <a:lnTo>
                  <a:pt x="548580" y="444698"/>
                </a:lnTo>
                <a:lnTo>
                  <a:pt x="583257" y="444698"/>
                </a:lnTo>
                <a:lnTo>
                  <a:pt x="583257" y="469999"/>
                </a:lnTo>
                <a:lnTo>
                  <a:pt x="583852" y="469999"/>
                </a:lnTo>
                <a:cubicBezTo>
                  <a:pt x="595263" y="450750"/>
                  <a:pt x="611733" y="441126"/>
                  <a:pt x="633263" y="441126"/>
                </a:cubicBezTo>
                <a:close/>
                <a:moveTo>
                  <a:pt x="350639" y="441126"/>
                </a:moveTo>
                <a:cubicBezTo>
                  <a:pt x="389136" y="441126"/>
                  <a:pt x="408384" y="460077"/>
                  <a:pt x="408384" y="497979"/>
                </a:cubicBezTo>
                <a:lnTo>
                  <a:pt x="408384" y="597098"/>
                </a:lnTo>
                <a:lnTo>
                  <a:pt x="374898" y="597098"/>
                </a:lnTo>
                <a:lnTo>
                  <a:pt x="374898" y="573285"/>
                </a:lnTo>
                <a:lnTo>
                  <a:pt x="374302" y="573285"/>
                </a:lnTo>
                <a:cubicBezTo>
                  <a:pt x="363785" y="591542"/>
                  <a:pt x="348357" y="600670"/>
                  <a:pt x="328017" y="600670"/>
                </a:cubicBezTo>
                <a:cubicBezTo>
                  <a:pt x="313035" y="600670"/>
                  <a:pt x="301302" y="596602"/>
                  <a:pt x="292819" y="588466"/>
                </a:cubicBezTo>
                <a:cubicBezTo>
                  <a:pt x="284336" y="580330"/>
                  <a:pt x="280094" y="569565"/>
                  <a:pt x="280094" y="556170"/>
                </a:cubicBezTo>
                <a:cubicBezTo>
                  <a:pt x="280094" y="527397"/>
                  <a:pt x="296664" y="510629"/>
                  <a:pt x="329803" y="505866"/>
                </a:cubicBezTo>
                <a:lnTo>
                  <a:pt x="375047" y="499467"/>
                </a:lnTo>
                <a:cubicBezTo>
                  <a:pt x="375047" y="477738"/>
                  <a:pt x="364728" y="466873"/>
                  <a:pt x="344090" y="466873"/>
                </a:cubicBezTo>
                <a:cubicBezTo>
                  <a:pt x="325933" y="466873"/>
                  <a:pt x="309562" y="473124"/>
                  <a:pt x="294977" y="485626"/>
                </a:cubicBezTo>
                <a:lnTo>
                  <a:pt x="294977" y="455414"/>
                </a:lnTo>
                <a:cubicBezTo>
                  <a:pt x="311050" y="445889"/>
                  <a:pt x="329604" y="441126"/>
                  <a:pt x="350639" y="441126"/>
                </a:cubicBezTo>
                <a:close/>
                <a:moveTo>
                  <a:pt x="202555" y="441126"/>
                </a:moveTo>
                <a:cubicBezTo>
                  <a:pt x="223391" y="441126"/>
                  <a:pt x="239514" y="447823"/>
                  <a:pt x="250924" y="461218"/>
                </a:cubicBezTo>
                <a:cubicBezTo>
                  <a:pt x="262334" y="474612"/>
                  <a:pt x="268039" y="493216"/>
                  <a:pt x="268039" y="517029"/>
                </a:cubicBezTo>
                <a:lnTo>
                  <a:pt x="268039" y="530274"/>
                </a:lnTo>
                <a:lnTo>
                  <a:pt x="164157" y="530274"/>
                </a:lnTo>
                <a:cubicBezTo>
                  <a:pt x="164554" y="544363"/>
                  <a:pt x="168895" y="555228"/>
                  <a:pt x="177179" y="562868"/>
                </a:cubicBezTo>
                <a:cubicBezTo>
                  <a:pt x="185464" y="570507"/>
                  <a:pt x="196850" y="574327"/>
                  <a:pt x="211336" y="574327"/>
                </a:cubicBezTo>
                <a:cubicBezTo>
                  <a:pt x="227607" y="574327"/>
                  <a:pt x="242540" y="569466"/>
                  <a:pt x="256133" y="559742"/>
                </a:cubicBezTo>
                <a:lnTo>
                  <a:pt x="256133" y="587573"/>
                </a:lnTo>
                <a:cubicBezTo>
                  <a:pt x="242242" y="596304"/>
                  <a:pt x="223887" y="600670"/>
                  <a:pt x="201066" y="600670"/>
                </a:cubicBezTo>
                <a:cubicBezTo>
                  <a:pt x="178643" y="600670"/>
                  <a:pt x="161056" y="593749"/>
                  <a:pt x="148307" y="579908"/>
                </a:cubicBezTo>
                <a:cubicBezTo>
                  <a:pt x="135557" y="566067"/>
                  <a:pt x="129182" y="546596"/>
                  <a:pt x="129182" y="521493"/>
                </a:cubicBezTo>
                <a:cubicBezTo>
                  <a:pt x="129182" y="497780"/>
                  <a:pt x="136202" y="478457"/>
                  <a:pt x="150242" y="463525"/>
                </a:cubicBezTo>
                <a:cubicBezTo>
                  <a:pt x="164281" y="448592"/>
                  <a:pt x="181719" y="441126"/>
                  <a:pt x="202555" y="441126"/>
                </a:cubicBezTo>
                <a:close/>
                <a:moveTo>
                  <a:pt x="0" y="383679"/>
                </a:moveTo>
                <a:lnTo>
                  <a:pt x="35421" y="383679"/>
                </a:lnTo>
                <a:lnTo>
                  <a:pt x="35421" y="567184"/>
                </a:lnTo>
                <a:lnTo>
                  <a:pt x="118169" y="567184"/>
                </a:lnTo>
                <a:lnTo>
                  <a:pt x="118169" y="597098"/>
                </a:lnTo>
                <a:lnTo>
                  <a:pt x="0" y="597098"/>
                </a:lnTo>
                <a:close/>
                <a:moveTo>
                  <a:pt x="1297483" y="380107"/>
                </a:moveTo>
                <a:cubicBezTo>
                  <a:pt x="1319807" y="380107"/>
                  <a:pt x="1336079" y="382637"/>
                  <a:pt x="1346299" y="387697"/>
                </a:cubicBezTo>
                <a:lnTo>
                  <a:pt x="1346299" y="422671"/>
                </a:lnTo>
                <a:cubicBezTo>
                  <a:pt x="1334194" y="413940"/>
                  <a:pt x="1318617" y="409575"/>
                  <a:pt x="1299567" y="409575"/>
                </a:cubicBezTo>
                <a:cubicBezTo>
                  <a:pt x="1294308" y="409575"/>
                  <a:pt x="1289074" y="410071"/>
                  <a:pt x="1283865" y="411063"/>
                </a:cubicBezTo>
                <a:cubicBezTo>
                  <a:pt x="1278656" y="412055"/>
                  <a:pt x="1273993" y="413692"/>
                  <a:pt x="1269875" y="415974"/>
                </a:cubicBezTo>
                <a:cubicBezTo>
                  <a:pt x="1265758" y="418256"/>
                  <a:pt x="1262409" y="421183"/>
                  <a:pt x="1259830" y="424755"/>
                </a:cubicBezTo>
                <a:cubicBezTo>
                  <a:pt x="1257250" y="428327"/>
                  <a:pt x="1255960" y="432643"/>
                  <a:pt x="1255960" y="437703"/>
                </a:cubicBezTo>
                <a:cubicBezTo>
                  <a:pt x="1255960" y="442466"/>
                  <a:pt x="1256952" y="446583"/>
                  <a:pt x="1258937" y="450056"/>
                </a:cubicBezTo>
                <a:cubicBezTo>
                  <a:pt x="1260921" y="453528"/>
                  <a:pt x="1263823" y="456704"/>
                  <a:pt x="1267643" y="459581"/>
                </a:cubicBezTo>
                <a:cubicBezTo>
                  <a:pt x="1271463" y="462458"/>
                  <a:pt x="1276126" y="465261"/>
                  <a:pt x="1281633" y="467990"/>
                </a:cubicBezTo>
                <a:cubicBezTo>
                  <a:pt x="1287140" y="470718"/>
                  <a:pt x="1293514" y="473670"/>
                  <a:pt x="1300757" y="476845"/>
                </a:cubicBezTo>
                <a:cubicBezTo>
                  <a:pt x="1308199" y="480714"/>
                  <a:pt x="1315218" y="484782"/>
                  <a:pt x="1321817" y="489049"/>
                </a:cubicBezTo>
                <a:cubicBezTo>
                  <a:pt x="1328415" y="493315"/>
                  <a:pt x="1334219" y="498028"/>
                  <a:pt x="1339229" y="503187"/>
                </a:cubicBezTo>
                <a:cubicBezTo>
                  <a:pt x="1344240" y="508347"/>
                  <a:pt x="1348209" y="514077"/>
                  <a:pt x="1351136" y="520377"/>
                </a:cubicBezTo>
                <a:cubicBezTo>
                  <a:pt x="1354063" y="526678"/>
                  <a:pt x="1355526" y="533846"/>
                  <a:pt x="1355526" y="541883"/>
                </a:cubicBezTo>
                <a:cubicBezTo>
                  <a:pt x="1355526" y="552698"/>
                  <a:pt x="1353343" y="561826"/>
                  <a:pt x="1348978" y="569267"/>
                </a:cubicBezTo>
                <a:cubicBezTo>
                  <a:pt x="1344612" y="576709"/>
                  <a:pt x="1338733" y="582761"/>
                  <a:pt x="1331342" y="587424"/>
                </a:cubicBezTo>
                <a:cubicBezTo>
                  <a:pt x="1323950" y="592087"/>
                  <a:pt x="1315442" y="595461"/>
                  <a:pt x="1305817" y="597544"/>
                </a:cubicBezTo>
                <a:cubicBezTo>
                  <a:pt x="1296193" y="599628"/>
                  <a:pt x="1286023" y="600670"/>
                  <a:pt x="1275308" y="600670"/>
                </a:cubicBezTo>
                <a:cubicBezTo>
                  <a:pt x="1271736" y="600670"/>
                  <a:pt x="1267345" y="600397"/>
                  <a:pt x="1262137" y="599851"/>
                </a:cubicBezTo>
                <a:cubicBezTo>
                  <a:pt x="1256927" y="599306"/>
                  <a:pt x="1251594" y="598512"/>
                  <a:pt x="1246137" y="597470"/>
                </a:cubicBezTo>
                <a:cubicBezTo>
                  <a:pt x="1240680" y="596428"/>
                  <a:pt x="1235521" y="595163"/>
                  <a:pt x="1230659" y="593675"/>
                </a:cubicBezTo>
                <a:cubicBezTo>
                  <a:pt x="1225798" y="592187"/>
                  <a:pt x="1221879" y="590500"/>
                  <a:pt x="1218902" y="588615"/>
                </a:cubicBezTo>
                <a:lnTo>
                  <a:pt x="1218902" y="552152"/>
                </a:lnTo>
                <a:cubicBezTo>
                  <a:pt x="1222176" y="555128"/>
                  <a:pt x="1226070" y="557807"/>
                  <a:pt x="1230585" y="560189"/>
                </a:cubicBezTo>
                <a:cubicBezTo>
                  <a:pt x="1235099" y="562570"/>
                  <a:pt x="1239887" y="564579"/>
                  <a:pt x="1244947" y="566216"/>
                </a:cubicBezTo>
                <a:cubicBezTo>
                  <a:pt x="1250007" y="567853"/>
                  <a:pt x="1255067" y="569118"/>
                  <a:pt x="1260127" y="570011"/>
                </a:cubicBezTo>
                <a:cubicBezTo>
                  <a:pt x="1265187" y="570904"/>
                  <a:pt x="1269851" y="571351"/>
                  <a:pt x="1274117" y="571351"/>
                </a:cubicBezTo>
                <a:cubicBezTo>
                  <a:pt x="1289000" y="571351"/>
                  <a:pt x="1300088" y="568870"/>
                  <a:pt x="1307380" y="563909"/>
                </a:cubicBezTo>
                <a:cubicBezTo>
                  <a:pt x="1314673" y="558948"/>
                  <a:pt x="1318319" y="551755"/>
                  <a:pt x="1318319" y="542329"/>
                </a:cubicBezTo>
                <a:cubicBezTo>
                  <a:pt x="1318319" y="537269"/>
                  <a:pt x="1317104" y="532879"/>
                  <a:pt x="1314673" y="529158"/>
                </a:cubicBezTo>
                <a:cubicBezTo>
                  <a:pt x="1312242" y="525437"/>
                  <a:pt x="1308844" y="522039"/>
                  <a:pt x="1304478" y="518963"/>
                </a:cubicBezTo>
                <a:cubicBezTo>
                  <a:pt x="1300112" y="515887"/>
                  <a:pt x="1294978" y="512936"/>
                  <a:pt x="1289074" y="510108"/>
                </a:cubicBezTo>
                <a:cubicBezTo>
                  <a:pt x="1283171" y="507280"/>
                  <a:pt x="1276846" y="504329"/>
                  <a:pt x="1270099" y="501253"/>
                </a:cubicBezTo>
                <a:cubicBezTo>
                  <a:pt x="1262856" y="497383"/>
                  <a:pt x="1256109" y="493464"/>
                  <a:pt x="1249858" y="489495"/>
                </a:cubicBezTo>
                <a:cubicBezTo>
                  <a:pt x="1243607" y="485527"/>
                  <a:pt x="1238175" y="481136"/>
                  <a:pt x="1233561" y="476324"/>
                </a:cubicBezTo>
                <a:cubicBezTo>
                  <a:pt x="1228948" y="471512"/>
                  <a:pt x="1225326" y="466080"/>
                  <a:pt x="1222697" y="460027"/>
                </a:cubicBezTo>
                <a:cubicBezTo>
                  <a:pt x="1220068" y="453975"/>
                  <a:pt x="1218753" y="446881"/>
                  <a:pt x="1218753" y="438745"/>
                </a:cubicBezTo>
                <a:cubicBezTo>
                  <a:pt x="1218753" y="428724"/>
                  <a:pt x="1221010" y="420017"/>
                  <a:pt x="1225525" y="412626"/>
                </a:cubicBezTo>
                <a:cubicBezTo>
                  <a:pt x="1230039" y="405234"/>
                  <a:pt x="1235992" y="399132"/>
                  <a:pt x="1243384" y="394320"/>
                </a:cubicBezTo>
                <a:cubicBezTo>
                  <a:pt x="1250776" y="389508"/>
                  <a:pt x="1259185" y="385936"/>
                  <a:pt x="1268611" y="383604"/>
                </a:cubicBezTo>
                <a:cubicBezTo>
                  <a:pt x="1278036" y="381272"/>
                  <a:pt x="1287661" y="380107"/>
                  <a:pt x="1297483" y="380107"/>
                </a:cubicBezTo>
                <a:close/>
                <a:moveTo>
                  <a:pt x="1651843" y="373409"/>
                </a:moveTo>
                <a:cubicBezTo>
                  <a:pt x="1657697" y="373409"/>
                  <a:pt x="1662658" y="375295"/>
                  <a:pt x="1666726" y="379065"/>
                </a:cubicBezTo>
                <a:cubicBezTo>
                  <a:pt x="1670794" y="382835"/>
                  <a:pt x="1672828" y="387548"/>
                  <a:pt x="1672828" y="393204"/>
                </a:cubicBezTo>
                <a:cubicBezTo>
                  <a:pt x="1672828" y="398561"/>
                  <a:pt x="1670794" y="403150"/>
                  <a:pt x="1666726" y="406970"/>
                </a:cubicBezTo>
                <a:cubicBezTo>
                  <a:pt x="1662658" y="410790"/>
                  <a:pt x="1657697" y="412700"/>
                  <a:pt x="1651843" y="412700"/>
                </a:cubicBezTo>
                <a:cubicBezTo>
                  <a:pt x="1646187" y="412700"/>
                  <a:pt x="1641351" y="410864"/>
                  <a:pt x="1637332" y="407193"/>
                </a:cubicBezTo>
                <a:cubicBezTo>
                  <a:pt x="1633314" y="403522"/>
                  <a:pt x="1631305" y="398859"/>
                  <a:pt x="1631305" y="393204"/>
                </a:cubicBezTo>
                <a:cubicBezTo>
                  <a:pt x="1631305" y="387548"/>
                  <a:pt x="1633314" y="382835"/>
                  <a:pt x="1637332" y="379065"/>
                </a:cubicBezTo>
                <a:cubicBezTo>
                  <a:pt x="1641351" y="375295"/>
                  <a:pt x="1646187" y="373409"/>
                  <a:pt x="1651843" y="373409"/>
                </a:cubicBezTo>
                <a:close/>
                <a:moveTo>
                  <a:pt x="737443" y="373409"/>
                </a:moveTo>
                <a:cubicBezTo>
                  <a:pt x="743297" y="373409"/>
                  <a:pt x="748258" y="375295"/>
                  <a:pt x="752326" y="379065"/>
                </a:cubicBezTo>
                <a:cubicBezTo>
                  <a:pt x="756394" y="382835"/>
                  <a:pt x="758428" y="387548"/>
                  <a:pt x="758428" y="393204"/>
                </a:cubicBezTo>
                <a:cubicBezTo>
                  <a:pt x="758428" y="398561"/>
                  <a:pt x="756394" y="403150"/>
                  <a:pt x="752326" y="406970"/>
                </a:cubicBezTo>
                <a:cubicBezTo>
                  <a:pt x="748258" y="410790"/>
                  <a:pt x="743297" y="412700"/>
                  <a:pt x="737443" y="412700"/>
                </a:cubicBezTo>
                <a:cubicBezTo>
                  <a:pt x="731787" y="412700"/>
                  <a:pt x="726951" y="410864"/>
                  <a:pt x="722932" y="407193"/>
                </a:cubicBezTo>
                <a:cubicBezTo>
                  <a:pt x="718914" y="403522"/>
                  <a:pt x="716905" y="398859"/>
                  <a:pt x="716905" y="393204"/>
                </a:cubicBezTo>
                <a:cubicBezTo>
                  <a:pt x="716905" y="387548"/>
                  <a:pt x="718914" y="382835"/>
                  <a:pt x="722932" y="379065"/>
                </a:cubicBezTo>
                <a:cubicBezTo>
                  <a:pt x="726951" y="375295"/>
                  <a:pt x="731787" y="373409"/>
                  <a:pt x="737443" y="373409"/>
                </a:cubicBezTo>
                <a:close/>
                <a:moveTo>
                  <a:pt x="698896" y="150762"/>
                </a:moveTo>
                <a:lnTo>
                  <a:pt x="666898" y="155227"/>
                </a:lnTo>
                <a:cubicBezTo>
                  <a:pt x="656977" y="156517"/>
                  <a:pt x="649510" y="158923"/>
                  <a:pt x="644500" y="162446"/>
                </a:cubicBezTo>
                <a:cubicBezTo>
                  <a:pt x="639489" y="165968"/>
                  <a:pt x="636984" y="172144"/>
                  <a:pt x="636984" y="180975"/>
                </a:cubicBezTo>
                <a:cubicBezTo>
                  <a:pt x="636984" y="187424"/>
                  <a:pt x="639291" y="192707"/>
                  <a:pt x="643904" y="196825"/>
                </a:cubicBezTo>
                <a:cubicBezTo>
                  <a:pt x="648518" y="200942"/>
                  <a:pt x="654695" y="203001"/>
                  <a:pt x="662434" y="203001"/>
                </a:cubicBezTo>
                <a:cubicBezTo>
                  <a:pt x="672951" y="203001"/>
                  <a:pt x="681657" y="199305"/>
                  <a:pt x="688553" y="191913"/>
                </a:cubicBezTo>
                <a:cubicBezTo>
                  <a:pt x="695449" y="184522"/>
                  <a:pt x="698896" y="175220"/>
                  <a:pt x="698896" y="164008"/>
                </a:cubicBezTo>
                <a:close/>
                <a:moveTo>
                  <a:pt x="339625" y="97184"/>
                </a:moveTo>
                <a:cubicBezTo>
                  <a:pt x="326529" y="97184"/>
                  <a:pt x="316284" y="102021"/>
                  <a:pt x="308892" y="111695"/>
                </a:cubicBezTo>
                <a:cubicBezTo>
                  <a:pt x="301501" y="121369"/>
                  <a:pt x="297805" y="134888"/>
                  <a:pt x="297805" y="152251"/>
                </a:cubicBezTo>
                <a:cubicBezTo>
                  <a:pt x="297805" y="167233"/>
                  <a:pt x="301352" y="179213"/>
                  <a:pt x="308446" y="188193"/>
                </a:cubicBezTo>
                <a:cubicBezTo>
                  <a:pt x="315540" y="197172"/>
                  <a:pt x="324941" y="201662"/>
                  <a:pt x="336649" y="201662"/>
                </a:cubicBezTo>
                <a:cubicBezTo>
                  <a:pt x="348555" y="201662"/>
                  <a:pt x="358229" y="197371"/>
                  <a:pt x="365670" y="188788"/>
                </a:cubicBezTo>
                <a:cubicBezTo>
                  <a:pt x="373112" y="180206"/>
                  <a:pt x="376832" y="169217"/>
                  <a:pt x="376832" y="155823"/>
                </a:cubicBezTo>
                <a:lnTo>
                  <a:pt x="376832" y="136029"/>
                </a:lnTo>
                <a:cubicBezTo>
                  <a:pt x="376832" y="125313"/>
                  <a:pt x="373285" y="116160"/>
                  <a:pt x="366191" y="108570"/>
                </a:cubicBezTo>
                <a:cubicBezTo>
                  <a:pt x="359097" y="100979"/>
                  <a:pt x="350242" y="97184"/>
                  <a:pt x="339625" y="97184"/>
                </a:cubicBezTo>
                <a:close/>
                <a:moveTo>
                  <a:pt x="1297483" y="95101"/>
                </a:moveTo>
                <a:cubicBezTo>
                  <a:pt x="1287561" y="95101"/>
                  <a:pt x="1279153" y="98722"/>
                  <a:pt x="1272257" y="105965"/>
                </a:cubicBezTo>
                <a:cubicBezTo>
                  <a:pt x="1265361" y="113208"/>
                  <a:pt x="1261119" y="122684"/>
                  <a:pt x="1259532" y="134391"/>
                </a:cubicBezTo>
                <a:lnTo>
                  <a:pt x="1330077" y="134391"/>
                </a:lnTo>
                <a:cubicBezTo>
                  <a:pt x="1329977" y="121989"/>
                  <a:pt x="1327050" y="112340"/>
                  <a:pt x="1321296" y="105444"/>
                </a:cubicBezTo>
                <a:cubicBezTo>
                  <a:pt x="1315541" y="98549"/>
                  <a:pt x="1307603" y="95101"/>
                  <a:pt x="1297483" y="95101"/>
                </a:cubicBezTo>
                <a:close/>
                <a:moveTo>
                  <a:pt x="1070371" y="73223"/>
                </a:moveTo>
                <a:lnTo>
                  <a:pt x="1107876" y="73223"/>
                </a:lnTo>
                <a:lnTo>
                  <a:pt x="1141660" y="179784"/>
                </a:lnTo>
                <a:cubicBezTo>
                  <a:pt x="1144240" y="187622"/>
                  <a:pt x="1145827" y="194468"/>
                  <a:pt x="1146423" y="200322"/>
                </a:cubicBezTo>
                <a:lnTo>
                  <a:pt x="1146869" y="200322"/>
                </a:lnTo>
                <a:cubicBezTo>
                  <a:pt x="1147762" y="192980"/>
                  <a:pt x="1149151" y="186332"/>
                  <a:pt x="1151036" y="180379"/>
                </a:cubicBezTo>
                <a:lnTo>
                  <a:pt x="1186457" y="73223"/>
                </a:lnTo>
                <a:lnTo>
                  <a:pt x="1222771" y="73223"/>
                </a:lnTo>
                <a:lnTo>
                  <a:pt x="1163835" y="225623"/>
                </a:lnTo>
                <a:lnTo>
                  <a:pt x="1126480" y="225623"/>
                </a:lnTo>
                <a:close/>
                <a:moveTo>
                  <a:pt x="443805" y="73223"/>
                </a:moveTo>
                <a:lnTo>
                  <a:pt x="478333" y="73223"/>
                </a:lnTo>
                <a:lnTo>
                  <a:pt x="478333" y="225623"/>
                </a:lnTo>
                <a:lnTo>
                  <a:pt x="443805" y="225623"/>
                </a:lnTo>
                <a:close/>
                <a:moveTo>
                  <a:pt x="205680" y="73223"/>
                </a:moveTo>
                <a:lnTo>
                  <a:pt x="240208" y="73223"/>
                </a:lnTo>
                <a:lnTo>
                  <a:pt x="240208" y="225623"/>
                </a:lnTo>
                <a:lnTo>
                  <a:pt x="205680" y="225623"/>
                </a:lnTo>
                <a:close/>
                <a:moveTo>
                  <a:pt x="1471463" y="69651"/>
                </a:moveTo>
                <a:cubicBezTo>
                  <a:pt x="1488033" y="69651"/>
                  <a:pt x="1500683" y="75034"/>
                  <a:pt x="1509414" y="85799"/>
                </a:cubicBezTo>
                <a:cubicBezTo>
                  <a:pt x="1518146" y="96564"/>
                  <a:pt x="1522511" y="112117"/>
                  <a:pt x="1522511" y="132457"/>
                </a:cubicBezTo>
                <a:lnTo>
                  <a:pt x="1522511" y="225623"/>
                </a:lnTo>
                <a:lnTo>
                  <a:pt x="1487983" y="225623"/>
                </a:lnTo>
                <a:lnTo>
                  <a:pt x="1487983" y="139749"/>
                </a:lnTo>
                <a:cubicBezTo>
                  <a:pt x="1487983" y="111273"/>
                  <a:pt x="1477912" y="97036"/>
                  <a:pt x="1457771" y="97036"/>
                </a:cubicBezTo>
                <a:cubicBezTo>
                  <a:pt x="1447254" y="97036"/>
                  <a:pt x="1438572" y="100979"/>
                  <a:pt x="1431726" y="108867"/>
                </a:cubicBezTo>
                <a:cubicBezTo>
                  <a:pt x="1424880" y="116755"/>
                  <a:pt x="1421457" y="126702"/>
                  <a:pt x="1421457" y="138707"/>
                </a:cubicBezTo>
                <a:lnTo>
                  <a:pt x="1421457" y="225623"/>
                </a:lnTo>
                <a:lnTo>
                  <a:pt x="1386780" y="225623"/>
                </a:lnTo>
                <a:lnTo>
                  <a:pt x="1386780" y="73223"/>
                </a:lnTo>
                <a:lnTo>
                  <a:pt x="1421457" y="73223"/>
                </a:lnTo>
                <a:lnTo>
                  <a:pt x="1421457" y="98524"/>
                </a:lnTo>
                <a:lnTo>
                  <a:pt x="1422052" y="98524"/>
                </a:lnTo>
                <a:cubicBezTo>
                  <a:pt x="1433462" y="79275"/>
                  <a:pt x="1449933" y="69651"/>
                  <a:pt x="1471463" y="69651"/>
                </a:cubicBezTo>
                <a:close/>
                <a:moveTo>
                  <a:pt x="1297930" y="69651"/>
                </a:moveTo>
                <a:cubicBezTo>
                  <a:pt x="1318766" y="69651"/>
                  <a:pt x="1334889" y="76348"/>
                  <a:pt x="1346299" y="89743"/>
                </a:cubicBezTo>
                <a:cubicBezTo>
                  <a:pt x="1357709" y="103137"/>
                  <a:pt x="1363414" y="121741"/>
                  <a:pt x="1363414" y="145554"/>
                </a:cubicBezTo>
                <a:lnTo>
                  <a:pt x="1363414" y="158799"/>
                </a:lnTo>
                <a:lnTo>
                  <a:pt x="1259532" y="158799"/>
                </a:lnTo>
                <a:cubicBezTo>
                  <a:pt x="1259929" y="172888"/>
                  <a:pt x="1264270" y="183753"/>
                  <a:pt x="1272555" y="191393"/>
                </a:cubicBezTo>
                <a:cubicBezTo>
                  <a:pt x="1280839" y="199032"/>
                  <a:pt x="1292225" y="202852"/>
                  <a:pt x="1306711" y="202852"/>
                </a:cubicBezTo>
                <a:cubicBezTo>
                  <a:pt x="1322982" y="202852"/>
                  <a:pt x="1337915" y="197991"/>
                  <a:pt x="1351508" y="188267"/>
                </a:cubicBezTo>
                <a:lnTo>
                  <a:pt x="1351508" y="216098"/>
                </a:lnTo>
                <a:cubicBezTo>
                  <a:pt x="1337617" y="224829"/>
                  <a:pt x="1319262" y="229195"/>
                  <a:pt x="1296441" y="229195"/>
                </a:cubicBezTo>
                <a:cubicBezTo>
                  <a:pt x="1274018" y="229195"/>
                  <a:pt x="1256431" y="222274"/>
                  <a:pt x="1243682" y="208433"/>
                </a:cubicBezTo>
                <a:cubicBezTo>
                  <a:pt x="1230932" y="194592"/>
                  <a:pt x="1224557" y="175121"/>
                  <a:pt x="1224557" y="150018"/>
                </a:cubicBezTo>
                <a:cubicBezTo>
                  <a:pt x="1224557" y="126305"/>
                  <a:pt x="1231577" y="106982"/>
                  <a:pt x="1245617" y="92050"/>
                </a:cubicBezTo>
                <a:cubicBezTo>
                  <a:pt x="1259656" y="77117"/>
                  <a:pt x="1277094" y="69651"/>
                  <a:pt x="1297930" y="69651"/>
                </a:cubicBezTo>
                <a:close/>
                <a:moveTo>
                  <a:pt x="674489" y="69651"/>
                </a:moveTo>
                <a:cubicBezTo>
                  <a:pt x="712985" y="69651"/>
                  <a:pt x="732234" y="88602"/>
                  <a:pt x="732234" y="126504"/>
                </a:cubicBezTo>
                <a:lnTo>
                  <a:pt x="732234" y="225623"/>
                </a:lnTo>
                <a:lnTo>
                  <a:pt x="698748" y="225623"/>
                </a:lnTo>
                <a:lnTo>
                  <a:pt x="698748" y="201811"/>
                </a:lnTo>
                <a:lnTo>
                  <a:pt x="698152" y="201811"/>
                </a:lnTo>
                <a:cubicBezTo>
                  <a:pt x="687635" y="220067"/>
                  <a:pt x="672207" y="229195"/>
                  <a:pt x="651867" y="229195"/>
                </a:cubicBezTo>
                <a:cubicBezTo>
                  <a:pt x="636885" y="229195"/>
                  <a:pt x="625152" y="225127"/>
                  <a:pt x="616669" y="216991"/>
                </a:cubicBezTo>
                <a:cubicBezTo>
                  <a:pt x="608186" y="208855"/>
                  <a:pt x="603944" y="198090"/>
                  <a:pt x="603944" y="184695"/>
                </a:cubicBezTo>
                <a:cubicBezTo>
                  <a:pt x="603944" y="155922"/>
                  <a:pt x="620514" y="139154"/>
                  <a:pt x="653653" y="134391"/>
                </a:cubicBezTo>
                <a:lnTo>
                  <a:pt x="698896" y="127992"/>
                </a:lnTo>
                <a:cubicBezTo>
                  <a:pt x="698896" y="106263"/>
                  <a:pt x="688578" y="95398"/>
                  <a:pt x="667940" y="95398"/>
                </a:cubicBezTo>
                <a:cubicBezTo>
                  <a:pt x="649783" y="95398"/>
                  <a:pt x="633412" y="101649"/>
                  <a:pt x="618827" y="114151"/>
                </a:cubicBezTo>
                <a:lnTo>
                  <a:pt x="618827" y="83939"/>
                </a:lnTo>
                <a:cubicBezTo>
                  <a:pt x="634900" y="74414"/>
                  <a:pt x="653454" y="69651"/>
                  <a:pt x="674489" y="69651"/>
                </a:cubicBezTo>
                <a:close/>
                <a:moveTo>
                  <a:pt x="331142" y="69651"/>
                </a:moveTo>
                <a:cubicBezTo>
                  <a:pt x="351284" y="69651"/>
                  <a:pt x="366216" y="77886"/>
                  <a:pt x="375939" y="94357"/>
                </a:cubicBezTo>
                <a:lnTo>
                  <a:pt x="376535" y="94357"/>
                </a:lnTo>
                <a:lnTo>
                  <a:pt x="376535" y="73223"/>
                </a:lnTo>
                <a:lnTo>
                  <a:pt x="411063" y="73223"/>
                </a:lnTo>
                <a:lnTo>
                  <a:pt x="411063" y="213419"/>
                </a:lnTo>
                <a:cubicBezTo>
                  <a:pt x="411063" y="269379"/>
                  <a:pt x="382934" y="297358"/>
                  <a:pt x="326677" y="297358"/>
                </a:cubicBezTo>
                <a:cubicBezTo>
                  <a:pt x="306834" y="297358"/>
                  <a:pt x="289520" y="294034"/>
                  <a:pt x="274736" y="287387"/>
                </a:cubicBezTo>
                <a:lnTo>
                  <a:pt x="274736" y="255835"/>
                </a:lnTo>
                <a:cubicBezTo>
                  <a:pt x="291405" y="265360"/>
                  <a:pt x="307230" y="270123"/>
                  <a:pt x="322213" y="270123"/>
                </a:cubicBezTo>
                <a:cubicBezTo>
                  <a:pt x="358427" y="270123"/>
                  <a:pt x="376535" y="252313"/>
                  <a:pt x="376535" y="216693"/>
                </a:cubicBezTo>
                <a:lnTo>
                  <a:pt x="376535" y="200025"/>
                </a:lnTo>
                <a:lnTo>
                  <a:pt x="375939" y="200025"/>
                </a:lnTo>
                <a:cubicBezTo>
                  <a:pt x="364529" y="219471"/>
                  <a:pt x="347364" y="229195"/>
                  <a:pt x="324445" y="229195"/>
                </a:cubicBezTo>
                <a:cubicBezTo>
                  <a:pt x="305891" y="229195"/>
                  <a:pt x="290934" y="222423"/>
                  <a:pt x="279573" y="208880"/>
                </a:cubicBezTo>
                <a:cubicBezTo>
                  <a:pt x="268213" y="195337"/>
                  <a:pt x="262532" y="177155"/>
                  <a:pt x="262532" y="154334"/>
                </a:cubicBezTo>
                <a:cubicBezTo>
                  <a:pt x="262532" y="128438"/>
                  <a:pt x="268634" y="107850"/>
                  <a:pt x="280838" y="92571"/>
                </a:cubicBezTo>
                <a:cubicBezTo>
                  <a:pt x="293042" y="77291"/>
                  <a:pt x="309810" y="69651"/>
                  <a:pt x="331142" y="69651"/>
                </a:cubicBezTo>
                <a:close/>
                <a:moveTo>
                  <a:pt x="35272" y="42267"/>
                </a:moveTo>
                <a:lnTo>
                  <a:pt x="35272" y="195709"/>
                </a:lnTo>
                <a:lnTo>
                  <a:pt x="63549" y="195709"/>
                </a:lnTo>
                <a:cubicBezTo>
                  <a:pt x="88453" y="195709"/>
                  <a:pt x="107826" y="188863"/>
                  <a:pt x="121667" y="175170"/>
                </a:cubicBezTo>
                <a:cubicBezTo>
                  <a:pt x="135508" y="161478"/>
                  <a:pt x="142428" y="142130"/>
                  <a:pt x="142428" y="117127"/>
                </a:cubicBezTo>
                <a:cubicBezTo>
                  <a:pt x="142428" y="67220"/>
                  <a:pt x="116582" y="42267"/>
                  <a:pt x="64889" y="42267"/>
                </a:cubicBezTo>
                <a:close/>
                <a:moveTo>
                  <a:pt x="1602134" y="28128"/>
                </a:moveTo>
                <a:lnTo>
                  <a:pt x="1602134" y="73223"/>
                </a:lnTo>
                <a:lnTo>
                  <a:pt x="1638597" y="73223"/>
                </a:lnTo>
                <a:lnTo>
                  <a:pt x="1638597" y="100310"/>
                </a:lnTo>
                <a:lnTo>
                  <a:pt x="1602134" y="100310"/>
                </a:lnTo>
                <a:lnTo>
                  <a:pt x="1602134" y="176510"/>
                </a:lnTo>
                <a:cubicBezTo>
                  <a:pt x="1602134" y="185539"/>
                  <a:pt x="1603771" y="191988"/>
                  <a:pt x="1607046" y="195857"/>
                </a:cubicBezTo>
                <a:cubicBezTo>
                  <a:pt x="1610320" y="199727"/>
                  <a:pt x="1615777" y="201662"/>
                  <a:pt x="1623417" y="201662"/>
                </a:cubicBezTo>
                <a:cubicBezTo>
                  <a:pt x="1629271" y="201662"/>
                  <a:pt x="1634331" y="199975"/>
                  <a:pt x="1638597" y="196602"/>
                </a:cubicBezTo>
                <a:lnTo>
                  <a:pt x="1638597" y="223986"/>
                </a:lnTo>
                <a:cubicBezTo>
                  <a:pt x="1631850" y="227359"/>
                  <a:pt x="1622970" y="229046"/>
                  <a:pt x="1611957" y="229046"/>
                </a:cubicBezTo>
                <a:cubicBezTo>
                  <a:pt x="1582390" y="229046"/>
                  <a:pt x="1567606" y="214858"/>
                  <a:pt x="1567606" y="186481"/>
                </a:cubicBezTo>
                <a:lnTo>
                  <a:pt x="1567606" y="100310"/>
                </a:lnTo>
                <a:lnTo>
                  <a:pt x="1542157" y="100310"/>
                </a:lnTo>
                <a:lnTo>
                  <a:pt x="1542157" y="73223"/>
                </a:lnTo>
                <a:lnTo>
                  <a:pt x="1567606" y="73223"/>
                </a:lnTo>
                <a:lnTo>
                  <a:pt x="1567606" y="37951"/>
                </a:lnTo>
                <a:close/>
                <a:moveTo>
                  <a:pt x="554384" y="28128"/>
                </a:moveTo>
                <a:lnTo>
                  <a:pt x="554384" y="73223"/>
                </a:lnTo>
                <a:lnTo>
                  <a:pt x="590847" y="73223"/>
                </a:lnTo>
                <a:lnTo>
                  <a:pt x="590847" y="100310"/>
                </a:lnTo>
                <a:lnTo>
                  <a:pt x="554384" y="100310"/>
                </a:lnTo>
                <a:lnTo>
                  <a:pt x="554384" y="176510"/>
                </a:lnTo>
                <a:cubicBezTo>
                  <a:pt x="554384" y="185539"/>
                  <a:pt x="556021" y="191988"/>
                  <a:pt x="559296" y="195857"/>
                </a:cubicBezTo>
                <a:cubicBezTo>
                  <a:pt x="562570" y="199727"/>
                  <a:pt x="568027" y="201662"/>
                  <a:pt x="575667" y="201662"/>
                </a:cubicBezTo>
                <a:cubicBezTo>
                  <a:pt x="581521" y="201662"/>
                  <a:pt x="586581" y="199975"/>
                  <a:pt x="590847" y="196602"/>
                </a:cubicBezTo>
                <a:lnTo>
                  <a:pt x="590847" y="223986"/>
                </a:lnTo>
                <a:cubicBezTo>
                  <a:pt x="584100" y="227359"/>
                  <a:pt x="575220" y="229046"/>
                  <a:pt x="564207" y="229046"/>
                </a:cubicBezTo>
                <a:cubicBezTo>
                  <a:pt x="534640" y="229046"/>
                  <a:pt x="519856" y="214858"/>
                  <a:pt x="519856" y="186481"/>
                </a:cubicBezTo>
                <a:lnTo>
                  <a:pt x="519856" y="100310"/>
                </a:lnTo>
                <a:lnTo>
                  <a:pt x="494407" y="100310"/>
                </a:lnTo>
                <a:lnTo>
                  <a:pt x="494407" y="73223"/>
                </a:lnTo>
                <a:lnTo>
                  <a:pt x="519856" y="73223"/>
                </a:lnTo>
                <a:lnTo>
                  <a:pt x="519856" y="37951"/>
                </a:lnTo>
                <a:close/>
                <a:moveTo>
                  <a:pt x="942975" y="12203"/>
                </a:moveTo>
                <a:lnTo>
                  <a:pt x="1058019" y="12203"/>
                </a:lnTo>
                <a:lnTo>
                  <a:pt x="1058019" y="42267"/>
                </a:lnTo>
                <a:lnTo>
                  <a:pt x="978396" y="42267"/>
                </a:lnTo>
                <a:lnTo>
                  <a:pt x="978396" y="102691"/>
                </a:lnTo>
                <a:lnTo>
                  <a:pt x="1051768" y="102691"/>
                </a:lnTo>
                <a:lnTo>
                  <a:pt x="1051768" y="132605"/>
                </a:lnTo>
                <a:lnTo>
                  <a:pt x="978396" y="132605"/>
                </a:lnTo>
                <a:lnTo>
                  <a:pt x="978396" y="195709"/>
                </a:lnTo>
                <a:lnTo>
                  <a:pt x="1062781" y="195709"/>
                </a:lnTo>
                <a:lnTo>
                  <a:pt x="1062781" y="225623"/>
                </a:lnTo>
                <a:lnTo>
                  <a:pt x="942975" y="225623"/>
                </a:lnTo>
                <a:close/>
                <a:moveTo>
                  <a:pt x="0" y="12203"/>
                </a:moveTo>
                <a:lnTo>
                  <a:pt x="61614" y="12203"/>
                </a:lnTo>
                <a:cubicBezTo>
                  <a:pt x="140295" y="12203"/>
                  <a:pt x="179635" y="46880"/>
                  <a:pt x="179635" y="116234"/>
                </a:cubicBezTo>
                <a:cubicBezTo>
                  <a:pt x="179635" y="149175"/>
                  <a:pt x="168721" y="175642"/>
                  <a:pt x="146893" y="195634"/>
                </a:cubicBezTo>
                <a:cubicBezTo>
                  <a:pt x="125065" y="215627"/>
                  <a:pt x="95795" y="225623"/>
                  <a:pt x="59084" y="225623"/>
                </a:cubicBezTo>
                <a:lnTo>
                  <a:pt x="0" y="225623"/>
                </a:lnTo>
                <a:close/>
                <a:moveTo>
                  <a:pt x="461218" y="1934"/>
                </a:moveTo>
                <a:cubicBezTo>
                  <a:pt x="467072" y="1934"/>
                  <a:pt x="472033" y="3820"/>
                  <a:pt x="476101" y="7590"/>
                </a:cubicBezTo>
                <a:cubicBezTo>
                  <a:pt x="480169" y="11360"/>
                  <a:pt x="482203" y="16073"/>
                  <a:pt x="482203" y="21729"/>
                </a:cubicBezTo>
                <a:cubicBezTo>
                  <a:pt x="482203" y="27086"/>
                  <a:pt x="480169" y="31675"/>
                  <a:pt x="476101" y="35495"/>
                </a:cubicBezTo>
                <a:cubicBezTo>
                  <a:pt x="472033" y="39315"/>
                  <a:pt x="467072" y="41225"/>
                  <a:pt x="461218" y="41225"/>
                </a:cubicBezTo>
                <a:cubicBezTo>
                  <a:pt x="455562" y="41225"/>
                  <a:pt x="450726" y="39389"/>
                  <a:pt x="446707" y="35718"/>
                </a:cubicBezTo>
                <a:cubicBezTo>
                  <a:pt x="442689" y="32047"/>
                  <a:pt x="440680" y="27384"/>
                  <a:pt x="440680" y="21729"/>
                </a:cubicBezTo>
                <a:cubicBezTo>
                  <a:pt x="440680" y="16073"/>
                  <a:pt x="442689" y="11360"/>
                  <a:pt x="446707" y="7590"/>
                </a:cubicBezTo>
                <a:cubicBezTo>
                  <a:pt x="450726" y="3820"/>
                  <a:pt x="455562" y="1934"/>
                  <a:pt x="461218" y="1934"/>
                </a:cubicBezTo>
                <a:close/>
                <a:moveTo>
                  <a:pt x="223093" y="1934"/>
                </a:moveTo>
                <a:cubicBezTo>
                  <a:pt x="228947" y="1934"/>
                  <a:pt x="233908" y="3820"/>
                  <a:pt x="237976" y="7590"/>
                </a:cubicBezTo>
                <a:cubicBezTo>
                  <a:pt x="242044" y="11360"/>
                  <a:pt x="244078" y="16073"/>
                  <a:pt x="244078" y="21729"/>
                </a:cubicBezTo>
                <a:cubicBezTo>
                  <a:pt x="244078" y="27086"/>
                  <a:pt x="242044" y="31675"/>
                  <a:pt x="237976" y="35495"/>
                </a:cubicBezTo>
                <a:cubicBezTo>
                  <a:pt x="233908" y="39315"/>
                  <a:pt x="228947" y="41225"/>
                  <a:pt x="223093" y="41225"/>
                </a:cubicBezTo>
                <a:cubicBezTo>
                  <a:pt x="217437" y="41225"/>
                  <a:pt x="212601" y="39389"/>
                  <a:pt x="208582" y="35718"/>
                </a:cubicBezTo>
                <a:cubicBezTo>
                  <a:pt x="204564" y="32047"/>
                  <a:pt x="202555" y="27384"/>
                  <a:pt x="202555" y="21729"/>
                </a:cubicBezTo>
                <a:cubicBezTo>
                  <a:pt x="202555" y="16073"/>
                  <a:pt x="204564" y="11360"/>
                  <a:pt x="208582" y="7590"/>
                </a:cubicBezTo>
                <a:cubicBezTo>
                  <a:pt x="212601" y="3820"/>
                  <a:pt x="217437" y="1934"/>
                  <a:pt x="223093" y="1934"/>
                </a:cubicBezTo>
                <a:close/>
                <a:moveTo>
                  <a:pt x="767655" y="0"/>
                </a:moveTo>
                <a:lnTo>
                  <a:pt x="802332" y="0"/>
                </a:lnTo>
                <a:lnTo>
                  <a:pt x="802332" y="225623"/>
                </a:lnTo>
                <a:lnTo>
                  <a:pt x="767655" y="2256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8" name="Picture 7" descr="A person sitting at a desk&#10;&#10;Description automatically generated">
            <a:extLst>
              <a:ext uri="{FF2B5EF4-FFF2-40B4-BE49-F238E27FC236}">
                <a16:creationId xmlns:a16="http://schemas.microsoft.com/office/drawing/2014/main" id="{B5103841-F672-6F4E-A34B-0DDDEF03F7C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26062" y="-1"/>
            <a:ext cx="6865937" cy="6858001"/>
          </a:xfrm>
          <a:prstGeom prst="rect">
            <a:avLst/>
          </a:prstGeom>
        </p:spPr>
      </p:pic>
    </p:spTree>
    <p:extLst>
      <p:ext uri="{BB962C8B-B14F-4D97-AF65-F5344CB8AC3E}">
        <p14:creationId xmlns:p14="http://schemas.microsoft.com/office/powerpoint/2010/main" val="30950495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56866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356701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5AB95-FD85-4613-8211-2FD8937032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757BCB0-D0F8-403C-B8CA-D3E3347B4B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4FCA91-499F-410B-A05E-4C045B5C6FB3}"/>
              </a:ext>
            </a:extLst>
          </p:cNvPr>
          <p:cNvSpPr>
            <a:spLocks noGrp="1"/>
          </p:cNvSpPr>
          <p:nvPr>
            <p:ph type="dt" sz="half" idx="10"/>
          </p:nvPr>
        </p:nvSpPr>
        <p:spPr/>
        <p:txBody>
          <a:bodyPr/>
          <a:lstStyle/>
          <a:p>
            <a:fld id="{D13ED213-E3CC-4032-AF0D-B1A16C2F7E53}" type="datetimeFigureOut">
              <a:rPr lang="en-US" smtClean="0"/>
              <a:t>4/8/2021</a:t>
            </a:fld>
            <a:endParaRPr lang="en-US" dirty="0"/>
          </a:p>
        </p:txBody>
      </p:sp>
      <p:sp>
        <p:nvSpPr>
          <p:cNvPr id="5" name="Footer Placeholder 4">
            <a:extLst>
              <a:ext uri="{FF2B5EF4-FFF2-40B4-BE49-F238E27FC236}">
                <a16:creationId xmlns:a16="http://schemas.microsoft.com/office/drawing/2014/main" id="{84746683-DF7E-433D-954E-717AF19E7C0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FA8D853-10C1-447D-B2F6-4048D9DB8478}"/>
              </a:ext>
            </a:extLst>
          </p:cNvPr>
          <p:cNvSpPr>
            <a:spLocks noGrp="1"/>
          </p:cNvSpPr>
          <p:nvPr>
            <p:ph type="sldNum" sz="quarter" idx="12"/>
          </p:nvPr>
        </p:nvSpPr>
        <p:spPr/>
        <p:txBody>
          <a:bodyPr/>
          <a:lstStyle/>
          <a:p>
            <a:fld id="{AEB2FCDC-6551-41B1-B29E-A99923553948}" type="slidenum">
              <a:rPr lang="en-US" smtClean="0"/>
              <a:t>‹#›</a:t>
            </a:fld>
            <a:endParaRPr lang="en-US" dirty="0"/>
          </a:p>
        </p:txBody>
      </p:sp>
    </p:spTree>
    <p:extLst>
      <p:ext uri="{BB962C8B-B14F-4D97-AF65-F5344CB8AC3E}">
        <p14:creationId xmlns:p14="http://schemas.microsoft.com/office/powerpoint/2010/main" val="9602790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7FBD6-E455-4D8A-8915-8C23BC9A0E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0EA398-FC0B-4329-B4FF-F60A597583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1A30B6-DE5D-474E-94AA-63224E8CA5C2}"/>
              </a:ext>
            </a:extLst>
          </p:cNvPr>
          <p:cNvSpPr>
            <a:spLocks noGrp="1"/>
          </p:cNvSpPr>
          <p:nvPr>
            <p:ph type="dt" sz="half" idx="10"/>
          </p:nvPr>
        </p:nvSpPr>
        <p:spPr/>
        <p:txBody>
          <a:bodyPr/>
          <a:lstStyle/>
          <a:p>
            <a:fld id="{D13ED213-E3CC-4032-AF0D-B1A16C2F7E53}" type="datetimeFigureOut">
              <a:rPr lang="en-US" smtClean="0"/>
              <a:t>4/8/2021</a:t>
            </a:fld>
            <a:endParaRPr lang="en-US" dirty="0"/>
          </a:p>
        </p:txBody>
      </p:sp>
      <p:sp>
        <p:nvSpPr>
          <p:cNvPr id="5" name="Footer Placeholder 4">
            <a:extLst>
              <a:ext uri="{FF2B5EF4-FFF2-40B4-BE49-F238E27FC236}">
                <a16:creationId xmlns:a16="http://schemas.microsoft.com/office/drawing/2014/main" id="{28CF08FB-6259-4FA4-8397-DEDAA05EFAB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65E9735-AA2E-454E-9C45-55D9FD1A4123}"/>
              </a:ext>
            </a:extLst>
          </p:cNvPr>
          <p:cNvSpPr>
            <a:spLocks noGrp="1"/>
          </p:cNvSpPr>
          <p:nvPr>
            <p:ph type="sldNum" sz="quarter" idx="12"/>
          </p:nvPr>
        </p:nvSpPr>
        <p:spPr/>
        <p:txBody>
          <a:bodyPr/>
          <a:lstStyle/>
          <a:p>
            <a:fld id="{AEB2FCDC-6551-41B1-B29E-A99923553948}" type="slidenum">
              <a:rPr lang="en-US" smtClean="0"/>
              <a:t>‹#›</a:t>
            </a:fld>
            <a:endParaRPr lang="en-US" dirty="0"/>
          </a:p>
        </p:txBody>
      </p:sp>
    </p:spTree>
    <p:extLst>
      <p:ext uri="{BB962C8B-B14F-4D97-AF65-F5344CB8AC3E}">
        <p14:creationId xmlns:p14="http://schemas.microsoft.com/office/powerpoint/2010/main" val="74020666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A9BD5-02C2-425C-B178-5BE47ED37D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819A74B-ADC8-4231-B2A0-D5992A35E4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C3450FD-F6D0-4D99-82DB-C95730000D1B}"/>
              </a:ext>
            </a:extLst>
          </p:cNvPr>
          <p:cNvSpPr>
            <a:spLocks noGrp="1"/>
          </p:cNvSpPr>
          <p:nvPr>
            <p:ph type="dt" sz="half" idx="10"/>
          </p:nvPr>
        </p:nvSpPr>
        <p:spPr/>
        <p:txBody>
          <a:bodyPr/>
          <a:lstStyle/>
          <a:p>
            <a:fld id="{D13ED213-E3CC-4032-AF0D-B1A16C2F7E53}" type="datetimeFigureOut">
              <a:rPr lang="en-US" smtClean="0"/>
              <a:t>4/8/2021</a:t>
            </a:fld>
            <a:endParaRPr lang="en-US" dirty="0"/>
          </a:p>
        </p:txBody>
      </p:sp>
      <p:sp>
        <p:nvSpPr>
          <p:cNvPr id="5" name="Footer Placeholder 4">
            <a:extLst>
              <a:ext uri="{FF2B5EF4-FFF2-40B4-BE49-F238E27FC236}">
                <a16:creationId xmlns:a16="http://schemas.microsoft.com/office/drawing/2014/main" id="{61A87FEC-555F-4096-96BF-9A9532D5873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0D23473-6346-469D-A0C3-636AE3587FAE}"/>
              </a:ext>
            </a:extLst>
          </p:cNvPr>
          <p:cNvSpPr>
            <a:spLocks noGrp="1"/>
          </p:cNvSpPr>
          <p:nvPr>
            <p:ph type="sldNum" sz="quarter" idx="12"/>
          </p:nvPr>
        </p:nvSpPr>
        <p:spPr/>
        <p:txBody>
          <a:bodyPr/>
          <a:lstStyle/>
          <a:p>
            <a:fld id="{AEB2FCDC-6551-41B1-B29E-A99923553948}" type="slidenum">
              <a:rPr lang="en-US" smtClean="0"/>
              <a:t>‹#›</a:t>
            </a:fld>
            <a:endParaRPr lang="en-US" dirty="0"/>
          </a:p>
        </p:txBody>
      </p:sp>
    </p:spTree>
    <p:extLst>
      <p:ext uri="{BB962C8B-B14F-4D97-AF65-F5344CB8AC3E}">
        <p14:creationId xmlns:p14="http://schemas.microsoft.com/office/powerpoint/2010/main" val="19955145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5F1EA-9E1B-4C66-A97F-08D60CD8BA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39A602-365E-467A-BC05-E54F2E0CF8E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C22897-63ED-4E02-9D6E-59E76BEB594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07AC70B-4D45-487E-B699-34307AD6BDDF}"/>
              </a:ext>
            </a:extLst>
          </p:cNvPr>
          <p:cNvSpPr>
            <a:spLocks noGrp="1"/>
          </p:cNvSpPr>
          <p:nvPr>
            <p:ph type="dt" sz="half" idx="10"/>
          </p:nvPr>
        </p:nvSpPr>
        <p:spPr/>
        <p:txBody>
          <a:bodyPr/>
          <a:lstStyle/>
          <a:p>
            <a:fld id="{D13ED213-E3CC-4032-AF0D-B1A16C2F7E53}" type="datetimeFigureOut">
              <a:rPr lang="en-US" smtClean="0"/>
              <a:t>4/8/2021</a:t>
            </a:fld>
            <a:endParaRPr lang="en-US" dirty="0"/>
          </a:p>
        </p:txBody>
      </p:sp>
      <p:sp>
        <p:nvSpPr>
          <p:cNvPr id="6" name="Footer Placeholder 5">
            <a:extLst>
              <a:ext uri="{FF2B5EF4-FFF2-40B4-BE49-F238E27FC236}">
                <a16:creationId xmlns:a16="http://schemas.microsoft.com/office/drawing/2014/main" id="{70E6A900-6497-44C6-A491-8A9CB12DAB8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ECE24E6-D9FE-4987-ABD6-80800F7B5ABF}"/>
              </a:ext>
            </a:extLst>
          </p:cNvPr>
          <p:cNvSpPr>
            <a:spLocks noGrp="1"/>
          </p:cNvSpPr>
          <p:nvPr>
            <p:ph type="sldNum" sz="quarter" idx="12"/>
          </p:nvPr>
        </p:nvSpPr>
        <p:spPr/>
        <p:txBody>
          <a:bodyPr/>
          <a:lstStyle/>
          <a:p>
            <a:fld id="{AEB2FCDC-6551-41B1-B29E-A99923553948}" type="slidenum">
              <a:rPr lang="en-US" smtClean="0"/>
              <a:t>‹#›</a:t>
            </a:fld>
            <a:endParaRPr lang="en-US" dirty="0"/>
          </a:p>
        </p:txBody>
      </p:sp>
    </p:spTree>
    <p:extLst>
      <p:ext uri="{BB962C8B-B14F-4D97-AF65-F5344CB8AC3E}">
        <p14:creationId xmlns:p14="http://schemas.microsoft.com/office/powerpoint/2010/main" val="144320153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AE2A9-615C-4276-A5FA-D58D908531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75AB75B-EA6E-44BB-9E12-2069EAE9C8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A3FAD6-BD26-4ED1-BB00-2ADBC7B954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CFBE58-9496-4B69-BD76-2051690675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4CD177-0FBF-4FEF-A4BF-A7023DF7E0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1EA959-D7F9-4D8A-871C-FCE4400EE9C6}"/>
              </a:ext>
            </a:extLst>
          </p:cNvPr>
          <p:cNvSpPr>
            <a:spLocks noGrp="1"/>
          </p:cNvSpPr>
          <p:nvPr>
            <p:ph type="dt" sz="half" idx="10"/>
          </p:nvPr>
        </p:nvSpPr>
        <p:spPr/>
        <p:txBody>
          <a:bodyPr/>
          <a:lstStyle/>
          <a:p>
            <a:fld id="{D13ED213-E3CC-4032-AF0D-B1A16C2F7E53}" type="datetimeFigureOut">
              <a:rPr lang="en-US" smtClean="0"/>
              <a:t>4/8/2021</a:t>
            </a:fld>
            <a:endParaRPr lang="en-US" dirty="0"/>
          </a:p>
        </p:txBody>
      </p:sp>
      <p:sp>
        <p:nvSpPr>
          <p:cNvPr id="8" name="Footer Placeholder 7">
            <a:extLst>
              <a:ext uri="{FF2B5EF4-FFF2-40B4-BE49-F238E27FC236}">
                <a16:creationId xmlns:a16="http://schemas.microsoft.com/office/drawing/2014/main" id="{BC662FD3-5570-4B30-9E16-E9F20681BEE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E11DCDD-9FAA-482F-84EC-EFF99B12AF40}"/>
              </a:ext>
            </a:extLst>
          </p:cNvPr>
          <p:cNvSpPr>
            <a:spLocks noGrp="1"/>
          </p:cNvSpPr>
          <p:nvPr>
            <p:ph type="sldNum" sz="quarter" idx="12"/>
          </p:nvPr>
        </p:nvSpPr>
        <p:spPr/>
        <p:txBody>
          <a:bodyPr/>
          <a:lstStyle/>
          <a:p>
            <a:fld id="{AEB2FCDC-6551-41B1-B29E-A99923553948}" type="slidenum">
              <a:rPr lang="en-US" smtClean="0"/>
              <a:t>‹#›</a:t>
            </a:fld>
            <a:endParaRPr lang="en-US" dirty="0"/>
          </a:p>
        </p:txBody>
      </p:sp>
    </p:spTree>
    <p:extLst>
      <p:ext uri="{BB962C8B-B14F-4D97-AF65-F5344CB8AC3E}">
        <p14:creationId xmlns:p14="http://schemas.microsoft.com/office/powerpoint/2010/main" val="100789032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C93F2-E4A3-40AA-8A9F-CEA57232C2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B8FD59A-4EEB-4946-BEC2-04ED9AA0068F}"/>
              </a:ext>
            </a:extLst>
          </p:cNvPr>
          <p:cNvSpPr>
            <a:spLocks noGrp="1"/>
          </p:cNvSpPr>
          <p:nvPr>
            <p:ph type="dt" sz="half" idx="10"/>
          </p:nvPr>
        </p:nvSpPr>
        <p:spPr/>
        <p:txBody>
          <a:bodyPr/>
          <a:lstStyle/>
          <a:p>
            <a:fld id="{D13ED213-E3CC-4032-AF0D-B1A16C2F7E53}" type="datetimeFigureOut">
              <a:rPr lang="en-US" smtClean="0"/>
              <a:t>4/8/2021</a:t>
            </a:fld>
            <a:endParaRPr lang="en-US" dirty="0"/>
          </a:p>
        </p:txBody>
      </p:sp>
      <p:sp>
        <p:nvSpPr>
          <p:cNvPr id="4" name="Footer Placeholder 3">
            <a:extLst>
              <a:ext uri="{FF2B5EF4-FFF2-40B4-BE49-F238E27FC236}">
                <a16:creationId xmlns:a16="http://schemas.microsoft.com/office/drawing/2014/main" id="{3CB462E9-A0B6-4109-A16E-054454EFECD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872EB1E-552E-4D71-A388-161474679C4E}"/>
              </a:ext>
            </a:extLst>
          </p:cNvPr>
          <p:cNvSpPr>
            <a:spLocks noGrp="1"/>
          </p:cNvSpPr>
          <p:nvPr>
            <p:ph type="sldNum" sz="quarter" idx="12"/>
          </p:nvPr>
        </p:nvSpPr>
        <p:spPr/>
        <p:txBody>
          <a:bodyPr/>
          <a:lstStyle/>
          <a:p>
            <a:fld id="{AEB2FCDC-6551-41B1-B29E-A99923553948}" type="slidenum">
              <a:rPr lang="en-US" smtClean="0"/>
              <a:t>‹#›</a:t>
            </a:fld>
            <a:endParaRPr lang="en-US" dirty="0"/>
          </a:p>
        </p:txBody>
      </p:sp>
    </p:spTree>
    <p:extLst>
      <p:ext uri="{BB962C8B-B14F-4D97-AF65-F5344CB8AC3E}">
        <p14:creationId xmlns:p14="http://schemas.microsoft.com/office/powerpoint/2010/main" val="38059697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3A14AD-08B4-4277-8988-42E4074A344D}"/>
              </a:ext>
            </a:extLst>
          </p:cNvPr>
          <p:cNvSpPr>
            <a:spLocks noGrp="1"/>
          </p:cNvSpPr>
          <p:nvPr>
            <p:ph type="dt" sz="half" idx="10"/>
          </p:nvPr>
        </p:nvSpPr>
        <p:spPr/>
        <p:txBody>
          <a:bodyPr/>
          <a:lstStyle/>
          <a:p>
            <a:fld id="{D13ED213-E3CC-4032-AF0D-B1A16C2F7E53}" type="datetimeFigureOut">
              <a:rPr lang="en-US" smtClean="0"/>
              <a:t>4/8/2021</a:t>
            </a:fld>
            <a:endParaRPr lang="en-US" dirty="0"/>
          </a:p>
        </p:txBody>
      </p:sp>
      <p:sp>
        <p:nvSpPr>
          <p:cNvPr id="3" name="Footer Placeholder 2">
            <a:extLst>
              <a:ext uri="{FF2B5EF4-FFF2-40B4-BE49-F238E27FC236}">
                <a16:creationId xmlns:a16="http://schemas.microsoft.com/office/drawing/2014/main" id="{78E793A0-AB75-4F77-8C12-05B1CE1F254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788B238-D150-413E-9AFD-5CED2FA714A5}"/>
              </a:ext>
            </a:extLst>
          </p:cNvPr>
          <p:cNvSpPr>
            <a:spLocks noGrp="1"/>
          </p:cNvSpPr>
          <p:nvPr>
            <p:ph type="sldNum" sz="quarter" idx="12"/>
          </p:nvPr>
        </p:nvSpPr>
        <p:spPr/>
        <p:txBody>
          <a:bodyPr/>
          <a:lstStyle/>
          <a:p>
            <a:fld id="{AEB2FCDC-6551-41B1-B29E-A99923553948}" type="slidenum">
              <a:rPr lang="en-US" smtClean="0"/>
              <a:t>‹#›</a:t>
            </a:fld>
            <a:endParaRPr lang="en-US" dirty="0"/>
          </a:p>
        </p:txBody>
      </p:sp>
    </p:spTree>
    <p:extLst>
      <p:ext uri="{BB962C8B-B14F-4D97-AF65-F5344CB8AC3E}">
        <p14:creationId xmlns:p14="http://schemas.microsoft.com/office/powerpoint/2010/main" val="94733088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992BA-F6F7-4B20-9B3B-A0407F850D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E0CFB5-1DD0-403A-91CF-319A0A345F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0D27944-2ADA-4028-A395-B1107C47B7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07C3C1-D562-4F35-93ED-858C109D94F7}"/>
              </a:ext>
            </a:extLst>
          </p:cNvPr>
          <p:cNvSpPr>
            <a:spLocks noGrp="1"/>
          </p:cNvSpPr>
          <p:nvPr>
            <p:ph type="dt" sz="half" idx="10"/>
          </p:nvPr>
        </p:nvSpPr>
        <p:spPr/>
        <p:txBody>
          <a:bodyPr/>
          <a:lstStyle/>
          <a:p>
            <a:fld id="{D13ED213-E3CC-4032-AF0D-B1A16C2F7E53}" type="datetimeFigureOut">
              <a:rPr lang="en-US" smtClean="0"/>
              <a:t>4/8/2021</a:t>
            </a:fld>
            <a:endParaRPr lang="en-US" dirty="0"/>
          </a:p>
        </p:txBody>
      </p:sp>
      <p:sp>
        <p:nvSpPr>
          <p:cNvPr id="6" name="Footer Placeholder 5">
            <a:extLst>
              <a:ext uri="{FF2B5EF4-FFF2-40B4-BE49-F238E27FC236}">
                <a16:creationId xmlns:a16="http://schemas.microsoft.com/office/drawing/2014/main" id="{1295416C-0A20-4454-8E11-6D9B1C70EC4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3F9596F-ACC5-4D1A-A6D9-CB0F30274B20}"/>
              </a:ext>
            </a:extLst>
          </p:cNvPr>
          <p:cNvSpPr>
            <a:spLocks noGrp="1"/>
          </p:cNvSpPr>
          <p:nvPr>
            <p:ph type="sldNum" sz="quarter" idx="12"/>
          </p:nvPr>
        </p:nvSpPr>
        <p:spPr/>
        <p:txBody>
          <a:bodyPr/>
          <a:lstStyle/>
          <a:p>
            <a:fld id="{AEB2FCDC-6551-41B1-B29E-A99923553948}" type="slidenum">
              <a:rPr lang="en-US" smtClean="0"/>
              <a:t>‹#›</a:t>
            </a:fld>
            <a:endParaRPr lang="en-US" dirty="0"/>
          </a:p>
        </p:txBody>
      </p:sp>
    </p:spTree>
    <p:extLst>
      <p:ext uri="{BB962C8B-B14F-4D97-AF65-F5344CB8AC3E}">
        <p14:creationId xmlns:p14="http://schemas.microsoft.com/office/powerpoint/2010/main" val="2334999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5">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4970119-8570-5C4A-87C9-317828E1B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26062" y="0"/>
            <a:ext cx="6865937"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8" name="Freeform 7">
            <a:extLst>
              <a:ext uri="{FF2B5EF4-FFF2-40B4-BE49-F238E27FC236}">
                <a16:creationId xmlns:a16="http://schemas.microsoft.com/office/drawing/2014/main" id="{ADF2565F-080F-2746-8159-EABB876480E6}"/>
              </a:ext>
            </a:extLst>
          </p:cNvPr>
          <p:cNvSpPr/>
          <p:nvPr userDrawn="1"/>
        </p:nvSpPr>
        <p:spPr bwMode="auto">
          <a:xfrm>
            <a:off x="584200" y="5859942"/>
            <a:ext cx="1366245" cy="468087"/>
          </a:xfrm>
          <a:custGeom>
            <a:avLst/>
            <a:gdLst/>
            <a:ahLst/>
            <a:cxnLst/>
            <a:rect l="l" t="t" r="r" b="b"/>
            <a:pathLst>
              <a:path w="1952178" h="668833">
                <a:moveTo>
                  <a:pt x="375047" y="522237"/>
                </a:moveTo>
                <a:lnTo>
                  <a:pt x="343048" y="526702"/>
                </a:lnTo>
                <a:cubicBezTo>
                  <a:pt x="333127" y="527992"/>
                  <a:pt x="325660" y="530398"/>
                  <a:pt x="320650" y="533920"/>
                </a:cubicBezTo>
                <a:cubicBezTo>
                  <a:pt x="315639" y="537443"/>
                  <a:pt x="313134" y="543619"/>
                  <a:pt x="313134" y="552450"/>
                </a:cubicBezTo>
                <a:cubicBezTo>
                  <a:pt x="313134" y="558899"/>
                  <a:pt x="315441" y="564182"/>
                  <a:pt x="320055" y="568300"/>
                </a:cubicBezTo>
                <a:cubicBezTo>
                  <a:pt x="324668" y="572417"/>
                  <a:pt x="330845" y="574476"/>
                  <a:pt x="338584" y="574476"/>
                </a:cubicBezTo>
                <a:cubicBezTo>
                  <a:pt x="349101" y="574476"/>
                  <a:pt x="357807" y="570780"/>
                  <a:pt x="364703" y="563388"/>
                </a:cubicBezTo>
                <a:cubicBezTo>
                  <a:pt x="371599" y="555997"/>
                  <a:pt x="375047" y="546695"/>
                  <a:pt x="375047" y="535483"/>
                </a:cubicBezTo>
                <a:close/>
                <a:moveTo>
                  <a:pt x="1025425" y="468659"/>
                </a:moveTo>
                <a:cubicBezTo>
                  <a:pt x="1012329" y="468659"/>
                  <a:pt x="1002084" y="473496"/>
                  <a:pt x="994692" y="483170"/>
                </a:cubicBezTo>
                <a:cubicBezTo>
                  <a:pt x="987301" y="492844"/>
                  <a:pt x="983605" y="506363"/>
                  <a:pt x="983605" y="523726"/>
                </a:cubicBezTo>
                <a:cubicBezTo>
                  <a:pt x="983605" y="538708"/>
                  <a:pt x="987152" y="550688"/>
                  <a:pt x="994246" y="559668"/>
                </a:cubicBezTo>
                <a:cubicBezTo>
                  <a:pt x="1001340" y="568647"/>
                  <a:pt x="1010741" y="573137"/>
                  <a:pt x="1022449" y="573137"/>
                </a:cubicBezTo>
                <a:cubicBezTo>
                  <a:pt x="1034355" y="573137"/>
                  <a:pt x="1044029" y="568846"/>
                  <a:pt x="1051470" y="560263"/>
                </a:cubicBezTo>
                <a:cubicBezTo>
                  <a:pt x="1058912" y="551681"/>
                  <a:pt x="1062632" y="540692"/>
                  <a:pt x="1062632" y="527298"/>
                </a:cubicBezTo>
                <a:lnTo>
                  <a:pt x="1062632" y="507504"/>
                </a:lnTo>
                <a:cubicBezTo>
                  <a:pt x="1062632" y="496788"/>
                  <a:pt x="1059085" y="487635"/>
                  <a:pt x="1051991" y="480045"/>
                </a:cubicBezTo>
                <a:cubicBezTo>
                  <a:pt x="1044897" y="472454"/>
                  <a:pt x="1036042" y="468659"/>
                  <a:pt x="1025425" y="468659"/>
                </a:cubicBezTo>
                <a:close/>
                <a:moveTo>
                  <a:pt x="1764208" y="466576"/>
                </a:moveTo>
                <a:cubicBezTo>
                  <a:pt x="1754286" y="466576"/>
                  <a:pt x="1745877" y="470197"/>
                  <a:pt x="1738982" y="477440"/>
                </a:cubicBezTo>
                <a:cubicBezTo>
                  <a:pt x="1732086" y="484683"/>
                  <a:pt x="1727844" y="494159"/>
                  <a:pt x="1726257" y="505866"/>
                </a:cubicBezTo>
                <a:lnTo>
                  <a:pt x="1796801" y="505866"/>
                </a:lnTo>
                <a:cubicBezTo>
                  <a:pt x="1796702" y="493464"/>
                  <a:pt x="1793775" y="483815"/>
                  <a:pt x="1788021" y="476919"/>
                </a:cubicBezTo>
                <a:cubicBezTo>
                  <a:pt x="1782266" y="470024"/>
                  <a:pt x="1774329" y="466576"/>
                  <a:pt x="1764208" y="466576"/>
                </a:cubicBezTo>
                <a:close/>
                <a:moveTo>
                  <a:pt x="1440358" y="466576"/>
                </a:moveTo>
                <a:cubicBezTo>
                  <a:pt x="1430436" y="466576"/>
                  <a:pt x="1422027" y="470197"/>
                  <a:pt x="1415132" y="477440"/>
                </a:cubicBezTo>
                <a:cubicBezTo>
                  <a:pt x="1408236" y="484683"/>
                  <a:pt x="1403994" y="494159"/>
                  <a:pt x="1402407" y="505866"/>
                </a:cubicBezTo>
                <a:lnTo>
                  <a:pt x="1472951" y="505866"/>
                </a:lnTo>
                <a:cubicBezTo>
                  <a:pt x="1472852" y="493464"/>
                  <a:pt x="1469925" y="483815"/>
                  <a:pt x="1464171" y="476919"/>
                </a:cubicBezTo>
                <a:cubicBezTo>
                  <a:pt x="1458416" y="470024"/>
                  <a:pt x="1450479" y="466576"/>
                  <a:pt x="1440358" y="466576"/>
                </a:cubicBezTo>
                <a:close/>
                <a:moveTo>
                  <a:pt x="202108" y="466576"/>
                </a:moveTo>
                <a:cubicBezTo>
                  <a:pt x="192186" y="466576"/>
                  <a:pt x="183778" y="470197"/>
                  <a:pt x="176882" y="477440"/>
                </a:cubicBezTo>
                <a:cubicBezTo>
                  <a:pt x="169986" y="484683"/>
                  <a:pt x="165745" y="494159"/>
                  <a:pt x="164157" y="505866"/>
                </a:cubicBezTo>
                <a:lnTo>
                  <a:pt x="234702" y="505866"/>
                </a:lnTo>
                <a:cubicBezTo>
                  <a:pt x="234602" y="493464"/>
                  <a:pt x="231675" y="483815"/>
                  <a:pt x="225921" y="476919"/>
                </a:cubicBezTo>
                <a:cubicBezTo>
                  <a:pt x="220166" y="470024"/>
                  <a:pt x="212229" y="466576"/>
                  <a:pt x="202108" y="466576"/>
                </a:cubicBezTo>
                <a:close/>
                <a:moveTo>
                  <a:pt x="1634430" y="444698"/>
                </a:moveTo>
                <a:lnTo>
                  <a:pt x="1668958" y="444698"/>
                </a:lnTo>
                <a:lnTo>
                  <a:pt x="1668958" y="597098"/>
                </a:lnTo>
                <a:lnTo>
                  <a:pt x="1634430" y="597098"/>
                </a:lnTo>
                <a:close/>
                <a:moveTo>
                  <a:pt x="720030" y="444698"/>
                </a:moveTo>
                <a:lnTo>
                  <a:pt x="754558" y="444698"/>
                </a:lnTo>
                <a:lnTo>
                  <a:pt x="754558" y="597098"/>
                </a:lnTo>
                <a:lnTo>
                  <a:pt x="720030" y="597098"/>
                </a:lnTo>
                <a:close/>
                <a:moveTo>
                  <a:pt x="1603771" y="442019"/>
                </a:moveTo>
                <a:cubicBezTo>
                  <a:pt x="1610022" y="442019"/>
                  <a:pt x="1614785" y="442962"/>
                  <a:pt x="1618059" y="444847"/>
                </a:cubicBezTo>
                <a:lnTo>
                  <a:pt x="1618059" y="477589"/>
                </a:lnTo>
                <a:cubicBezTo>
                  <a:pt x="1613892" y="474315"/>
                  <a:pt x="1607889" y="472678"/>
                  <a:pt x="1600051" y="472678"/>
                </a:cubicBezTo>
                <a:cubicBezTo>
                  <a:pt x="1589831" y="472678"/>
                  <a:pt x="1581298" y="477291"/>
                  <a:pt x="1574452" y="486519"/>
                </a:cubicBezTo>
                <a:cubicBezTo>
                  <a:pt x="1567606" y="495746"/>
                  <a:pt x="1564183" y="508297"/>
                  <a:pt x="1564183" y="524172"/>
                </a:cubicBezTo>
                <a:lnTo>
                  <a:pt x="1564183" y="597098"/>
                </a:lnTo>
                <a:lnTo>
                  <a:pt x="1529655" y="597098"/>
                </a:lnTo>
                <a:lnTo>
                  <a:pt x="1529655" y="444698"/>
                </a:lnTo>
                <a:lnTo>
                  <a:pt x="1564183" y="444698"/>
                </a:lnTo>
                <a:lnTo>
                  <a:pt x="1564183" y="476101"/>
                </a:lnTo>
                <a:lnTo>
                  <a:pt x="1564779" y="476101"/>
                </a:lnTo>
                <a:cubicBezTo>
                  <a:pt x="1568152" y="465385"/>
                  <a:pt x="1573336" y="457026"/>
                  <a:pt x="1580331" y="451023"/>
                </a:cubicBezTo>
                <a:cubicBezTo>
                  <a:pt x="1587326" y="445021"/>
                  <a:pt x="1595139" y="442019"/>
                  <a:pt x="1603771" y="442019"/>
                </a:cubicBezTo>
                <a:close/>
                <a:moveTo>
                  <a:pt x="517921" y="442019"/>
                </a:moveTo>
                <a:cubicBezTo>
                  <a:pt x="524172" y="442019"/>
                  <a:pt x="528935" y="442962"/>
                  <a:pt x="532209" y="444847"/>
                </a:cubicBezTo>
                <a:lnTo>
                  <a:pt x="532209" y="477589"/>
                </a:lnTo>
                <a:cubicBezTo>
                  <a:pt x="528042" y="474315"/>
                  <a:pt x="522039" y="472678"/>
                  <a:pt x="514201" y="472678"/>
                </a:cubicBezTo>
                <a:cubicBezTo>
                  <a:pt x="503981" y="472678"/>
                  <a:pt x="495448" y="477291"/>
                  <a:pt x="488602" y="486519"/>
                </a:cubicBezTo>
                <a:cubicBezTo>
                  <a:pt x="481756" y="495746"/>
                  <a:pt x="478333" y="508297"/>
                  <a:pt x="478333" y="524172"/>
                </a:cubicBezTo>
                <a:lnTo>
                  <a:pt x="478333" y="597098"/>
                </a:lnTo>
                <a:lnTo>
                  <a:pt x="443805" y="597098"/>
                </a:lnTo>
                <a:lnTo>
                  <a:pt x="443805" y="444698"/>
                </a:lnTo>
                <a:lnTo>
                  <a:pt x="478333" y="444698"/>
                </a:lnTo>
                <a:lnTo>
                  <a:pt x="478333" y="476101"/>
                </a:lnTo>
                <a:lnTo>
                  <a:pt x="478929" y="476101"/>
                </a:lnTo>
                <a:cubicBezTo>
                  <a:pt x="482302" y="465385"/>
                  <a:pt x="487486" y="457026"/>
                  <a:pt x="494481" y="451023"/>
                </a:cubicBezTo>
                <a:cubicBezTo>
                  <a:pt x="501476" y="445021"/>
                  <a:pt x="509289" y="442019"/>
                  <a:pt x="517921" y="442019"/>
                </a:cubicBezTo>
                <a:close/>
                <a:moveTo>
                  <a:pt x="1906339" y="441126"/>
                </a:moveTo>
                <a:cubicBezTo>
                  <a:pt x="1920428" y="441126"/>
                  <a:pt x="1933029" y="443259"/>
                  <a:pt x="1944141" y="447526"/>
                </a:cubicBezTo>
                <a:lnTo>
                  <a:pt x="1944141" y="477738"/>
                </a:lnTo>
                <a:cubicBezTo>
                  <a:pt x="1933426" y="470396"/>
                  <a:pt x="1921123" y="466725"/>
                  <a:pt x="1907232" y="466725"/>
                </a:cubicBezTo>
                <a:cubicBezTo>
                  <a:pt x="1902866" y="466725"/>
                  <a:pt x="1898922" y="467171"/>
                  <a:pt x="1895400" y="468064"/>
                </a:cubicBezTo>
                <a:cubicBezTo>
                  <a:pt x="1891878" y="468957"/>
                  <a:pt x="1888876" y="470197"/>
                  <a:pt x="1886396" y="471785"/>
                </a:cubicBezTo>
                <a:cubicBezTo>
                  <a:pt x="1883915" y="473372"/>
                  <a:pt x="1881981" y="475282"/>
                  <a:pt x="1880592" y="477515"/>
                </a:cubicBezTo>
                <a:cubicBezTo>
                  <a:pt x="1879203" y="479747"/>
                  <a:pt x="1878508" y="482203"/>
                  <a:pt x="1878508" y="484882"/>
                </a:cubicBezTo>
                <a:cubicBezTo>
                  <a:pt x="1878508" y="488156"/>
                  <a:pt x="1879203" y="490934"/>
                  <a:pt x="1880592" y="493216"/>
                </a:cubicBezTo>
                <a:cubicBezTo>
                  <a:pt x="1881981" y="495498"/>
                  <a:pt x="1884039" y="497507"/>
                  <a:pt x="1886768" y="499244"/>
                </a:cubicBezTo>
                <a:cubicBezTo>
                  <a:pt x="1889497" y="500980"/>
                  <a:pt x="1892771" y="502567"/>
                  <a:pt x="1896591" y="504006"/>
                </a:cubicBezTo>
                <a:cubicBezTo>
                  <a:pt x="1900411" y="505445"/>
                  <a:pt x="1904801" y="507007"/>
                  <a:pt x="1909762" y="508694"/>
                </a:cubicBezTo>
                <a:cubicBezTo>
                  <a:pt x="1916311" y="511373"/>
                  <a:pt x="1922189" y="514102"/>
                  <a:pt x="1927398" y="516880"/>
                </a:cubicBezTo>
                <a:cubicBezTo>
                  <a:pt x="1932607" y="519658"/>
                  <a:pt x="1937047" y="522808"/>
                  <a:pt x="1940718" y="526330"/>
                </a:cubicBezTo>
                <a:cubicBezTo>
                  <a:pt x="1944389" y="529853"/>
                  <a:pt x="1947217" y="533920"/>
                  <a:pt x="1949201" y="538534"/>
                </a:cubicBezTo>
                <a:cubicBezTo>
                  <a:pt x="1951186" y="543148"/>
                  <a:pt x="1952178" y="548630"/>
                  <a:pt x="1952178" y="554980"/>
                </a:cubicBezTo>
                <a:cubicBezTo>
                  <a:pt x="1952178" y="562719"/>
                  <a:pt x="1950392" y="569466"/>
                  <a:pt x="1946820" y="575220"/>
                </a:cubicBezTo>
                <a:cubicBezTo>
                  <a:pt x="1943248" y="580975"/>
                  <a:pt x="1938486" y="585738"/>
                  <a:pt x="1932533" y="589508"/>
                </a:cubicBezTo>
                <a:cubicBezTo>
                  <a:pt x="1926580" y="593278"/>
                  <a:pt x="1919709" y="596081"/>
                  <a:pt x="1911920" y="597917"/>
                </a:cubicBezTo>
                <a:cubicBezTo>
                  <a:pt x="1904131" y="599752"/>
                  <a:pt x="1895921" y="600670"/>
                  <a:pt x="1887289" y="600670"/>
                </a:cubicBezTo>
                <a:cubicBezTo>
                  <a:pt x="1870620" y="600670"/>
                  <a:pt x="1856184" y="597892"/>
                  <a:pt x="1843980" y="592335"/>
                </a:cubicBezTo>
                <a:lnTo>
                  <a:pt x="1843980" y="560337"/>
                </a:lnTo>
                <a:cubicBezTo>
                  <a:pt x="1856878" y="570160"/>
                  <a:pt x="1871116" y="575071"/>
                  <a:pt x="1886694" y="575071"/>
                </a:cubicBezTo>
                <a:cubicBezTo>
                  <a:pt x="1907530" y="575071"/>
                  <a:pt x="1917948" y="568920"/>
                  <a:pt x="1917948" y="556617"/>
                </a:cubicBezTo>
                <a:cubicBezTo>
                  <a:pt x="1917948" y="553144"/>
                  <a:pt x="1917055" y="550192"/>
                  <a:pt x="1915269" y="547761"/>
                </a:cubicBezTo>
                <a:cubicBezTo>
                  <a:pt x="1913483" y="545331"/>
                  <a:pt x="1911077" y="543173"/>
                  <a:pt x="1908051" y="541287"/>
                </a:cubicBezTo>
                <a:cubicBezTo>
                  <a:pt x="1905024" y="539402"/>
                  <a:pt x="1901452" y="537716"/>
                  <a:pt x="1897335" y="536227"/>
                </a:cubicBezTo>
                <a:cubicBezTo>
                  <a:pt x="1893217" y="534739"/>
                  <a:pt x="1888629" y="533052"/>
                  <a:pt x="1883568" y="531167"/>
                </a:cubicBezTo>
                <a:cubicBezTo>
                  <a:pt x="1877317" y="528687"/>
                  <a:pt x="1871687" y="526057"/>
                  <a:pt x="1866676" y="523279"/>
                </a:cubicBezTo>
                <a:cubicBezTo>
                  <a:pt x="1861666" y="520501"/>
                  <a:pt x="1857498" y="517351"/>
                  <a:pt x="1854175" y="513829"/>
                </a:cubicBezTo>
                <a:cubicBezTo>
                  <a:pt x="1850851" y="510306"/>
                  <a:pt x="1848346" y="506313"/>
                  <a:pt x="1846659" y="501848"/>
                </a:cubicBezTo>
                <a:cubicBezTo>
                  <a:pt x="1844972" y="497383"/>
                  <a:pt x="1844129" y="492174"/>
                  <a:pt x="1844129" y="486221"/>
                </a:cubicBezTo>
                <a:cubicBezTo>
                  <a:pt x="1844129" y="478879"/>
                  <a:pt x="1845865" y="472405"/>
                  <a:pt x="1849338" y="466799"/>
                </a:cubicBezTo>
                <a:cubicBezTo>
                  <a:pt x="1852811" y="461193"/>
                  <a:pt x="1857474" y="456480"/>
                  <a:pt x="1863328" y="452660"/>
                </a:cubicBezTo>
                <a:cubicBezTo>
                  <a:pt x="1869181" y="448840"/>
                  <a:pt x="1875829" y="445963"/>
                  <a:pt x="1883271" y="444028"/>
                </a:cubicBezTo>
                <a:cubicBezTo>
                  <a:pt x="1890712" y="442094"/>
                  <a:pt x="1898401" y="441126"/>
                  <a:pt x="1906339" y="441126"/>
                </a:cubicBezTo>
                <a:close/>
                <a:moveTo>
                  <a:pt x="1764655" y="441126"/>
                </a:moveTo>
                <a:cubicBezTo>
                  <a:pt x="1785491" y="441126"/>
                  <a:pt x="1801614" y="447823"/>
                  <a:pt x="1813024" y="461218"/>
                </a:cubicBezTo>
                <a:cubicBezTo>
                  <a:pt x="1824434" y="474612"/>
                  <a:pt x="1830139" y="493216"/>
                  <a:pt x="1830139" y="517029"/>
                </a:cubicBezTo>
                <a:lnTo>
                  <a:pt x="1830139" y="530274"/>
                </a:lnTo>
                <a:lnTo>
                  <a:pt x="1726257" y="530274"/>
                </a:lnTo>
                <a:cubicBezTo>
                  <a:pt x="1726654" y="544363"/>
                  <a:pt x="1730995" y="555228"/>
                  <a:pt x="1739279" y="562868"/>
                </a:cubicBezTo>
                <a:cubicBezTo>
                  <a:pt x="1747564" y="570507"/>
                  <a:pt x="1758949" y="574327"/>
                  <a:pt x="1773435" y="574327"/>
                </a:cubicBezTo>
                <a:cubicBezTo>
                  <a:pt x="1789707" y="574327"/>
                  <a:pt x="1804640" y="569466"/>
                  <a:pt x="1818233" y="559742"/>
                </a:cubicBezTo>
                <a:lnTo>
                  <a:pt x="1818233" y="587573"/>
                </a:lnTo>
                <a:cubicBezTo>
                  <a:pt x="1804342" y="596304"/>
                  <a:pt x="1785987" y="600670"/>
                  <a:pt x="1763166" y="600670"/>
                </a:cubicBezTo>
                <a:cubicBezTo>
                  <a:pt x="1740743" y="600670"/>
                  <a:pt x="1723156" y="593749"/>
                  <a:pt x="1710407" y="579908"/>
                </a:cubicBezTo>
                <a:cubicBezTo>
                  <a:pt x="1697657" y="566067"/>
                  <a:pt x="1691282" y="546596"/>
                  <a:pt x="1691282" y="521493"/>
                </a:cubicBezTo>
                <a:cubicBezTo>
                  <a:pt x="1691282" y="497780"/>
                  <a:pt x="1698302" y="478457"/>
                  <a:pt x="1712342" y="463525"/>
                </a:cubicBezTo>
                <a:cubicBezTo>
                  <a:pt x="1726381" y="448592"/>
                  <a:pt x="1743819" y="441126"/>
                  <a:pt x="1764655" y="441126"/>
                </a:cubicBezTo>
                <a:close/>
                <a:moveTo>
                  <a:pt x="1440805" y="441126"/>
                </a:moveTo>
                <a:cubicBezTo>
                  <a:pt x="1461641" y="441126"/>
                  <a:pt x="1477764" y="447823"/>
                  <a:pt x="1489174" y="461218"/>
                </a:cubicBezTo>
                <a:cubicBezTo>
                  <a:pt x="1500584" y="474612"/>
                  <a:pt x="1506289" y="493216"/>
                  <a:pt x="1506289" y="517029"/>
                </a:cubicBezTo>
                <a:lnTo>
                  <a:pt x="1506289" y="530274"/>
                </a:lnTo>
                <a:lnTo>
                  <a:pt x="1402407" y="530274"/>
                </a:lnTo>
                <a:cubicBezTo>
                  <a:pt x="1402804" y="544363"/>
                  <a:pt x="1407145" y="555228"/>
                  <a:pt x="1415429" y="562868"/>
                </a:cubicBezTo>
                <a:cubicBezTo>
                  <a:pt x="1423714" y="570507"/>
                  <a:pt x="1435099" y="574327"/>
                  <a:pt x="1449585" y="574327"/>
                </a:cubicBezTo>
                <a:cubicBezTo>
                  <a:pt x="1465857" y="574327"/>
                  <a:pt x="1480790" y="569466"/>
                  <a:pt x="1494383" y="559742"/>
                </a:cubicBezTo>
                <a:lnTo>
                  <a:pt x="1494383" y="587573"/>
                </a:lnTo>
                <a:cubicBezTo>
                  <a:pt x="1480492" y="596304"/>
                  <a:pt x="1462137" y="600670"/>
                  <a:pt x="1439316" y="600670"/>
                </a:cubicBezTo>
                <a:cubicBezTo>
                  <a:pt x="1416893" y="600670"/>
                  <a:pt x="1399306" y="593749"/>
                  <a:pt x="1386557" y="579908"/>
                </a:cubicBezTo>
                <a:cubicBezTo>
                  <a:pt x="1373807" y="566067"/>
                  <a:pt x="1367432" y="546596"/>
                  <a:pt x="1367432" y="521493"/>
                </a:cubicBezTo>
                <a:cubicBezTo>
                  <a:pt x="1367432" y="497780"/>
                  <a:pt x="1374452" y="478457"/>
                  <a:pt x="1388492" y="463525"/>
                </a:cubicBezTo>
                <a:cubicBezTo>
                  <a:pt x="1402531" y="448592"/>
                  <a:pt x="1419969" y="441126"/>
                  <a:pt x="1440805" y="441126"/>
                </a:cubicBezTo>
                <a:close/>
                <a:moveTo>
                  <a:pt x="1016942" y="441126"/>
                </a:moveTo>
                <a:cubicBezTo>
                  <a:pt x="1037083" y="441126"/>
                  <a:pt x="1052016" y="449361"/>
                  <a:pt x="1061739" y="465832"/>
                </a:cubicBezTo>
                <a:lnTo>
                  <a:pt x="1062335" y="465832"/>
                </a:lnTo>
                <a:lnTo>
                  <a:pt x="1062335" y="444698"/>
                </a:lnTo>
                <a:lnTo>
                  <a:pt x="1096863" y="444698"/>
                </a:lnTo>
                <a:lnTo>
                  <a:pt x="1096863" y="584894"/>
                </a:lnTo>
                <a:cubicBezTo>
                  <a:pt x="1096863" y="640854"/>
                  <a:pt x="1068734" y="668833"/>
                  <a:pt x="1012477" y="668833"/>
                </a:cubicBezTo>
                <a:cubicBezTo>
                  <a:pt x="992633" y="668833"/>
                  <a:pt x="975320" y="665509"/>
                  <a:pt x="960536" y="658862"/>
                </a:cubicBezTo>
                <a:lnTo>
                  <a:pt x="960536" y="627310"/>
                </a:lnTo>
                <a:cubicBezTo>
                  <a:pt x="977205" y="636835"/>
                  <a:pt x="993030" y="641598"/>
                  <a:pt x="1008013" y="641598"/>
                </a:cubicBezTo>
                <a:cubicBezTo>
                  <a:pt x="1044227" y="641598"/>
                  <a:pt x="1062335" y="623788"/>
                  <a:pt x="1062335" y="588168"/>
                </a:cubicBezTo>
                <a:lnTo>
                  <a:pt x="1062335" y="571500"/>
                </a:lnTo>
                <a:lnTo>
                  <a:pt x="1061739" y="571500"/>
                </a:lnTo>
                <a:cubicBezTo>
                  <a:pt x="1050329" y="590946"/>
                  <a:pt x="1033164" y="600670"/>
                  <a:pt x="1010245" y="600670"/>
                </a:cubicBezTo>
                <a:cubicBezTo>
                  <a:pt x="991691" y="600670"/>
                  <a:pt x="976734" y="593898"/>
                  <a:pt x="965373" y="580355"/>
                </a:cubicBezTo>
                <a:cubicBezTo>
                  <a:pt x="954013" y="566811"/>
                  <a:pt x="948332" y="548630"/>
                  <a:pt x="948332" y="525809"/>
                </a:cubicBezTo>
                <a:cubicBezTo>
                  <a:pt x="948332" y="499913"/>
                  <a:pt x="954434" y="479325"/>
                  <a:pt x="966638" y="464046"/>
                </a:cubicBezTo>
                <a:cubicBezTo>
                  <a:pt x="978842" y="448766"/>
                  <a:pt x="995610" y="441126"/>
                  <a:pt x="1016942" y="441126"/>
                </a:cubicBezTo>
                <a:close/>
                <a:moveTo>
                  <a:pt x="871388" y="441126"/>
                </a:moveTo>
                <a:cubicBezTo>
                  <a:pt x="887958" y="441126"/>
                  <a:pt x="900608" y="446509"/>
                  <a:pt x="909339" y="457274"/>
                </a:cubicBezTo>
                <a:cubicBezTo>
                  <a:pt x="918071" y="468039"/>
                  <a:pt x="922436" y="483592"/>
                  <a:pt x="922436" y="503932"/>
                </a:cubicBezTo>
                <a:lnTo>
                  <a:pt x="922436" y="597098"/>
                </a:lnTo>
                <a:lnTo>
                  <a:pt x="887908" y="597098"/>
                </a:lnTo>
                <a:lnTo>
                  <a:pt x="887908" y="511224"/>
                </a:lnTo>
                <a:cubicBezTo>
                  <a:pt x="887908" y="482748"/>
                  <a:pt x="877837" y="468511"/>
                  <a:pt x="857696" y="468511"/>
                </a:cubicBezTo>
                <a:cubicBezTo>
                  <a:pt x="847179" y="468511"/>
                  <a:pt x="838497" y="472454"/>
                  <a:pt x="831651" y="480342"/>
                </a:cubicBezTo>
                <a:cubicBezTo>
                  <a:pt x="824805" y="488230"/>
                  <a:pt x="821382" y="498177"/>
                  <a:pt x="821382" y="510182"/>
                </a:cubicBezTo>
                <a:lnTo>
                  <a:pt x="821382" y="597098"/>
                </a:lnTo>
                <a:lnTo>
                  <a:pt x="786705" y="597098"/>
                </a:lnTo>
                <a:lnTo>
                  <a:pt x="786705" y="444698"/>
                </a:lnTo>
                <a:lnTo>
                  <a:pt x="821382" y="444698"/>
                </a:lnTo>
                <a:lnTo>
                  <a:pt x="821382" y="469999"/>
                </a:lnTo>
                <a:lnTo>
                  <a:pt x="821977" y="469999"/>
                </a:lnTo>
                <a:cubicBezTo>
                  <a:pt x="833387" y="450750"/>
                  <a:pt x="849858" y="441126"/>
                  <a:pt x="871388" y="441126"/>
                </a:cubicBezTo>
                <a:close/>
                <a:moveTo>
                  <a:pt x="633263" y="441126"/>
                </a:moveTo>
                <a:cubicBezTo>
                  <a:pt x="649833" y="441126"/>
                  <a:pt x="662483" y="446509"/>
                  <a:pt x="671214" y="457274"/>
                </a:cubicBezTo>
                <a:cubicBezTo>
                  <a:pt x="679946" y="468039"/>
                  <a:pt x="684311" y="483592"/>
                  <a:pt x="684311" y="503932"/>
                </a:cubicBezTo>
                <a:lnTo>
                  <a:pt x="684311" y="597098"/>
                </a:lnTo>
                <a:lnTo>
                  <a:pt x="649783" y="597098"/>
                </a:lnTo>
                <a:lnTo>
                  <a:pt x="649783" y="511224"/>
                </a:lnTo>
                <a:cubicBezTo>
                  <a:pt x="649783" y="482748"/>
                  <a:pt x="639713" y="468511"/>
                  <a:pt x="619571" y="468511"/>
                </a:cubicBezTo>
                <a:cubicBezTo>
                  <a:pt x="609054" y="468511"/>
                  <a:pt x="600372" y="472454"/>
                  <a:pt x="593526" y="480342"/>
                </a:cubicBezTo>
                <a:cubicBezTo>
                  <a:pt x="586680" y="488230"/>
                  <a:pt x="583257" y="498177"/>
                  <a:pt x="583257" y="510182"/>
                </a:cubicBezTo>
                <a:lnTo>
                  <a:pt x="583257" y="597098"/>
                </a:lnTo>
                <a:lnTo>
                  <a:pt x="548580" y="597098"/>
                </a:lnTo>
                <a:lnTo>
                  <a:pt x="548580" y="444698"/>
                </a:lnTo>
                <a:lnTo>
                  <a:pt x="583257" y="444698"/>
                </a:lnTo>
                <a:lnTo>
                  <a:pt x="583257" y="469999"/>
                </a:lnTo>
                <a:lnTo>
                  <a:pt x="583852" y="469999"/>
                </a:lnTo>
                <a:cubicBezTo>
                  <a:pt x="595263" y="450750"/>
                  <a:pt x="611733" y="441126"/>
                  <a:pt x="633263" y="441126"/>
                </a:cubicBezTo>
                <a:close/>
                <a:moveTo>
                  <a:pt x="350639" y="441126"/>
                </a:moveTo>
                <a:cubicBezTo>
                  <a:pt x="389136" y="441126"/>
                  <a:pt x="408384" y="460077"/>
                  <a:pt x="408384" y="497979"/>
                </a:cubicBezTo>
                <a:lnTo>
                  <a:pt x="408384" y="597098"/>
                </a:lnTo>
                <a:lnTo>
                  <a:pt x="374898" y="597098"/>
                </a:lnTo>
                <a:lnTo>
                  <a:pt x="374898" y="573285"/>
                </a:lnTo>
                <a:lnTo>
                  <a:pt x="374302" y="573285"/>
                </a:lnTo>
                <a:cubicBezTo>
                  <a:pt x="363785" y="591542"/>
                  <a:pt x="348357" y="600670"/>
                  <a:pt x="328017" y="600670"/>
                </a:cubicBezTo>
                <a:cubicBezTo>
                  <a:pt x="313035" y="600670"/>
                  <a:pt x="301302" y="596602"/>
                  <a:pt x="292819" y="588466"/>
                </a:cubicBezTo>
                <a:cubicBezTo>
                  <a:pt x="284336" y="580330"/>
                  <a:pt x="280094" y="569565"/>
                  <a:pt x="280094" y="556170"/>
                </a:cubicBezTo>
                <a:cubicBezTo>
                  <a:pt x="280094" y="527397"/>
                  <a:pt x="296664" y="510629"/>
                  <a:pt x="329803" y="505866"/>
                </a:cubicBezTo>
                <a:lnTo>
                  <a:pt x="375047" y="499467"/>
                </a:lnTo>
                <a:cubicBezTo>
                  <a:pt x="375047" y="477738"/>
                  <a:pt x="364728" y="466873"/>
                  <a:pt x="344090" y="466873"/>
                </a:cubicBezTo>
                <a:cubicBezTo>
                  <a:pt x="325933" y="466873"/>
                  <a:pt x="309562" y="473124"/>
                  <a:pt x="294977" y="485626"/>
                </a:cubicBezTo>
                <a:lnTo>
                  <a:pt x="294977" y="455414"/>
                </a:lnTo>
                <a:cubicBezTo>
                  <a:pt x="311050" y="445889"/>
                  <a:pt x="329604" y="441126"/>
                  <a:pt x="350639" y="441126"/>
                </a:cubicBezTo>
                <a:close/>
                <a:moveTo>
                  <a:pt x="202555" y="441126"/>
                </a:moveTo>
                <a:cubicBezTo>
                  <a:pt x="223391" y="441126"/>
                  <a:pt x="239514" y="447823"/>
                  <a:pt x="250924" y="461218"/>
                </a:cubicBezTo>
                <a:cubicBezTo>
                  <a:pt x="262334" y="474612"/>
                  <a:pt x="268039" y="493216"/>
                  <a:pt x="268039" y="517029"/>
                </a:cubicBezTo>
                <a:lnTo>
                  <a:pt x="268039" y="530274"/>
                </a:lnTo>
                <a:lnTo>
                  <a:pt x="164157" y="530274"/>
                </a:lnTo>
                <a:cubicBezTo>
                  <a:pt x="164554" y="544363"/>
                  <a:pt x="168895" y="555228"/>
                  <a:pt x="177179" y="562868"/>
                </a:cubicBezTo>
                <a:cubicBezTo>
                  <a:pt x="185464" y="570507"/>
                  <a:pt x="196850" y="574327"/>
                  <a:pt x="211336" y="574327"/>
                </a:cubicBezTo>
                <a:cubicBezTo>
                  <a:pt x="227607" y="574327"/>
                  <a:pt x="242540" y="569466"/>
                  <a:pt x="256133" y="559742"/>
                </a:cubicBezTo>
                <a:lnTo>
                  <a:pt x="256133" y="587573"/>
                </a:lnTo>
                <a:cubicBezTo>
                  <a:pt x="242242" y="596304"/>
                  <a:pt x="223887" y="600670"/>
                  <a:pt x="201066" y="600670"/>
                </a:cubicBezTo>
                <a:cubicBezTo>
                  <a:pt x="178643" y="600670"/>
                  <a:pt x="161056" y="593749"/>
                  <a:pt x="148307" y="579908"/>
                </a:cubicBezTo>
                <a:cubicBezTo>
                  <a:pt x="135557" y="566067"/>
                  <a:pt x="129182" y="546596"/>
                  <a:pt x="129182" y="521493"/>
                </a:cubicBezTo>
                <a:cubicBezTo>
                  <a:pt x="129182" y="497780"/>
                  <a:pt x="136202" y="478457"/>
                  <a:pt x="150242" y="463525"/>
                </a:cubicBezTo>
                <a:cubicBezTo>
                  <a:pt x="164281" y="448592"/>
                  <a:pt x="181719" y="441126"/>
                  <a:pt x="202555" y="441126"/>
                </a:cubicBezTo>
                <a:close/>
                <a:moveTo>
                  <a:pt x="0" y="383679"/>
                </a:moveTo>
                <a:lnTo>
                  <a:pt x="35421" y="383679"/>
                </a:lnTo>
                <a:lnTo>
                  <a:pt x="35421" y="567184"/>
                </a:lnTo>
                <a:lnTo>
                  <a:pt x="118169" y="567184"/>
                </a:lnTo>
                <a:lnTo>
                  <a:pt x="118169" y="597098"/>
                </a:lnTo>
                <a:lnTo>
                  <a:pt x="0" y="597098"/>
                </a:lnTo>
                <a:close/>
                <a:moveTo>
                  <a:pt x="1297483" y="380107"/>
                </a:moveTo>
                <a:cubicBezTo>
                  <a:pt x="1319807" y="380107"/>
                  <a:pt x="1336079" y="382637"/>
                  <a:pt x="1346299" y="387697"/>
                </a:cubicBezTo>
                <a:lnTo>
                  <a:pt x="1346299" y="422671"/>
                </a:lnTo>
                <a:cubicBezTo>
                  <a:pt x="1334194" y="413940"/>
                  <a:pt x="1318617" y="409575"/>
                  <a:pt x="1299567" y="409575"/>
                </a:cubicBezTo>
                <a:cubicBezTo>
                  <a:pt x="1294308" y="409575"/>
                  <a:pt x="1289074" y="410071"/>
                  <a:pt x="1283865" y="411063"/>
                </a:cubicBezTo>
                <a:cubicBezTo>
                  <a:pt x="1278656" y="412055"/>
                  <a:pt x="1273993" y="413692"/>
                  <a:pt x="1269875" y="415974"/>
                </a:cubicBezTo>
                <a:cubicBezTo>
                  <a:pt x="1265758" y="418256"/>
                  <a:pt x="1262409" y="421183"/>
                  <a:pt x="1259830" y="424755"/>
                </a:cubicBezTo>
                <a:cubicBezTo>
                  <a:pt x="1257250" y="428327"/>
                  <a:pt x="1255960" y="432643"/>
                  <a:pt x="1255960" y="437703"/>
                </a:cubicBezTo>
                <a:cubicBezTo>
                  <a:pt x="1255960" y="442466"/>
                  <a:pt x="1256952" y="446583"/>
                  <a:pt x="1258937" y="450056"/>
                </a:cubicBezTo>
                <a:cubicBezTo>
                  <a:pt x="1260921" y="453528"/>
                  <a:pt x="1263823" y="456704"/>
                  <a:pt x="1267643" y="459581"/>
                </a:cubicBezTo>
                <a:cubicBezTo>
                  <a:pt x="1271463" y="462458"/>
                  <a:pt x="1276126" y="465261"/>
                  <a:pt x="1281633" y="467990"/>
                </a:cubicBezTo>
                <a:cubicBezTo>
                  <a:pt x="1287140" y="470718"/>
                  <a:pt x="1293514" y="473670"/>
                  <a:pt x="1300757" y="476845"/>
                </a:cubicBezTo>
                <a:cubicBezTo>
                  <a:pt x="1308199" y="480714"/>
                  <a:pt x="1315218" y="484782"/>
                  <a:pt x="1321817" y="489049"/>
                </a:cubicBezTo>
                <a:cubicBezTo>
                  <a:pt x="1328415" y="493315"/>
                  <a:pt x="1334219" y="498028"/>
                  <a:pt x="1339229" y="503187"/>
                </a:cubicBezTo>
                <a:cubicBezTo>
                  <a:pt x="1344240" y="508347"/>
                  <a:pt x="1348209" y="514077"/>
                  <a:pt x="1351136" y="520377"/>
                </a:cubicBezTo>
                <a:cubicBezTo>
                  <a:pt x="1354063" y="526678"/>
                  <a:pt x="1355526" y="533846"/>
                  <a:pt x="1355526" y="541883"/>
                </a:cubicBezTo>
                <a:cubicBezTo>
                  <a:pt x="1355526" y="552698"/>
                  <a:pt x="1353343" y="561826"/>
                  <a:pt x="1348978" y="569267"/>
                </a:cubicBezTo>
                <a:cubicBezTo>
                  <a:pt x="1344612" y="576709"/>
                  <a:pt x="1338733" y="582761"/>
                  <a:pt x="1331342" y="587424"/>
                </a:cubicBezTo>
                <a:cubicBezTo>
                  <a:pt x="1323950" y="592087"/>
                  <a:pt x="1315442" y="595461"/>
                  <a:pt x="1305817" y="597544"/>
                </a:cubicBezTo>
                <a:cubicBezTo>
                  <a:pt x="1296193" y="599628"/>
                  <a:pt x="1286023" y="600670"/>
                  <a:pt x="1275308" y="600670"/>
                </a:cubicBezTo>
                <a:cubicBezTo>
                  <a:pt x="1271736" y="600670"/>
                  <a:pt x="1267345" y="600397"/>
                  <a:pt x="1262137" y="599851"/>
                </a:cubicBezTo>
                <a:cubicBezTo>
                  <a:pt x="1256927" y="599306"/>
                  <a:pt x="1251594" y="598512"/>
                  <a:pt x="1246137" y="597470"/>
                </a:cubicBezTo>
                <a:cubicBezTo>
                  <a:pt x="1240680" y="596428"/>
                  <a:pt x="1235521" y="595163"/>
                  <a:pt x="1230659" y="593675"/>
                </a:cubicBezTo>
                <a:cubicBezTo>
                  <a:pt x="1225798" y="592187"/>
                  <a:pt x="1221879" y="590500"/>
                  <a:pt x="1218902" y="588615"/>
                </a:cubicBezTo>
                <a:lnTo>
                  <a:pt x="1218902" y="552152"/>
                </a:lnTo>
                <a:cubicBezTo>
                  <a:pt x="1222176" y="555128"/>
                  <a:pt x="1226070" y="557807"/>
                  <a:pt x="1230585" y="560189"/>
                </a:cubicBezTo>
                <a:cubicBezTo>
                  <a:pt x="1235099" y="562570"/>
                  <a:pt x="1239887" y="564579"/>
                  <a:pt x="1244947" y="566216"/>
                </a:cubicBezTo>
                <a:cubicBezTo>
                  <a:pt x="1250007" y="567853"/>
                  <a:pt x="1255067" y="569118"/>
                  <a:pt x="1260127" y="570011"/>
                </a:cubicBezTo>
                <a:cubicBezTo>
                  <a:pt x="1265187" y="570904"/>
                  <a:pt x="1269851" y="571351"/>
                  <a:pt x="1274117" y="571351"/>
                </a:cubicBezTo>
                <a:cubicBezTo>
                  <a:pt x="1289000" y="571351"/>
                  <a:pt x="1300088" y="568870"/>
                  <a:pt x="1307380" y="563909"/>
                </a:cubicBezTo>
                <a:cubicBezTo>
                  <a:pt x="1314673" y="558948"/>
                  <a:pt x="1318319" y="551755"/>
                  <a:pt x="1318319" y="542329"/>
                </a:cubicBezTo>
                <a:cubicBezTo>
                  <a:pt x="1318319" y="537269"/>
                  <a:pt x="1317104" y="532879"/>
                  <a:pt x="1314673" y="529158"/>
                </a:cubicBezTo>
                <a:cubicBezTo>
                  <a:pt x="1312242" y="525437"/>
                  <a:pt x="1308844" y="522039"/>
                  <a:pt x="1304478" y="518963"/>
                </a:cubicBezTo>
                <a:cubicBezTo>
                  <a:pt x="1300112" y="515887"/>
                  <a:pt x="1294978" y="512936"/>
                  <a:pt x="1289074" y="510108"/>
                </a:cubicBezTo>
                <a:cubicBezTo>
                  <a:pt x="1283171" y="507280"/>
                  <a:pt x="1276846" y="504329"/>
                  <a:pt x="1270099" y="501253"/>
                </a:cubicBezTo>
                <a:cubicBezTo>
                  <a:pt x="1262856" y="497383"/>
                  <a:pt x="1256109" y="493464"/>
                  <a:pt x="1249858" y="489495"/>
                </a:cubicBezTo>
                <a:cubicBezTo>
                  <a:pt x="1243607" y="485527"/>
                  <a:pt x="1238175" y="481136"/>
                  <a:pt x="1233561" y="476324"/>
                </a:cubicBezTo>
                <a:cubicBezTo>
                  <a:pt x="1228948" y="471512"/>
                  <a:pt x="1225326" y="466080"/>
                  <a:pt x="1222697" y="460027"/>
                </a:cubicBezTo>
                <a:cubicBezTo>
                  <a:pt x="1220068" y="453975"/>
                  <a:pt x="1218753" y="446881"/>
                  <a:pt x="1218753" y="438745"/>
                </a:cubicBezTo>
                <a:cubicBezTo>
                  <a:pt x="1218753" y="428724"/>
                  <a:pt x="1221010" y="420017"/>
                  <a:pt x="1225525" y="412626"/>
                </a:cubicBezTo>
                <a:cubicBezTo>
                  <a:pt x="1230039" y="405234"/>
                  <a:pt x="1235992" y="399132"/>
                  <a:pt x="1243384" y="394320"/>
                </a:cubicBezTo>
                <a:cubicBezTo>
                  <a:pt x="1250776" y="389508"/>
                  <a:pt x="1259185" y="385936"/>
                  <a:pt x="1268611" y="383604"/>
                </a:cubicBezTo>
                <a:cubicBezTo>
                  <a:pt x="1278036" y="381272"/>
                  <a:pt x="1287661" y="380107"/>
                  <a:pt x="1297483" y="380107"/>
                </a:cubicBezTo>
                <a:close/>
                <a:moveTo>
                  <a:pt x="1651843" y="373409"/>
                </a:moveTo>
                <a:cubicBezTo>
                  <a:pt x="1657697" y="373409"/>
                  <a:pt x="1662658" y="375295"/>
                  <a:pt x="1666726" y="379065"/>
                </a:cubicBezTo>
                <a:cubicBezTo>
                  <a:pt x="1670794" y="382835"/>
                  <a:pt x="1672828" y="387548"/>
                  <a:pt x="1672828" y="393204"/>
                </a:cubicBezTo>
                <a:cubicBezTo>
                  <a:pt x="1672828" y="398561"/>
                  <a:pt x="1670794" y="403150"/>
                  <a:pt x="1666726" y="406970"/>
                </a:cubicBezTo>
                <a:cubicBezTo>
                  <a:pt x="1662658" y="410790"/>
                  <a:pt x="1657697" y="412700"/>
                  <a:pt x="1651843" y="412700"/>
                </a:cubicBezTo>
                <a:cubicBezTo>
                  <a:pt x="1646187" y="412700"/>
                  <a:pt x="1641351" y="410864"/>
                  <a:pt x="1637332" y="407193"/>
                </a:cubicBezTo>
                <a:cubicBezTo>
                  <a:pt x="1633314" y="403522"/>
                  <a:pt x="1631305" y="398859"/>
                  <a:pt x="1631305" y="393204"/>
                </a:cubicBezTo>
                <a:cubicBezTo>
                  <a:pt x="1631305" y="387548"/>
                  <a:pt x="1633314" y="382835"/>
                  <a:pt x="1637332" y="379065"/>
                </a:cubicBezTo>
                <a:cubicBezTo>
                  <a:pt x="1641351" y="375295"/>
                  <a:pt x="1646187" y="373409"/>
                  <a:pt x="1651843" y="373409"/>
                </a:cubicBezTo>
                <a:close/>
                <a:moveTo>
                  <a:pt x="737443" y="373409"/>
                </a:moveTo>
                <a:cubicBezTo>
                  <a:pt x="743297" y="373409"/>
                  <a:pt x="748258" y="375295"/>
                  <a:pt x="752326" y="379065"/>
                </a:cubicBezTo>
                <a:cubicBezTo>
                  <a:pt x="756394" y="382835"/>
                  <a:pt x="758428" y="387548"/>
                  <a:pt x="758428" y="393204"/>
                </a:cubicBezTo>
                <a:cubicBezTo>
                  <a:pt x="758428" y="398561"/>
                  <a:pt x="756394" y="403150"/>
                  <a:pt x="752326" y="406970"/>
                </a:cubicBezTo>
                <a:cubicBezTo>
                  <a:pt x="748258" y="410790"/>
                  <a:pt x="743297" y="412700"/>
                  <a:pt x="737443" y="412700"/>
                </a:cubicBezTo>
                <a:cubicBezTo>
                  <a:pt x="731787" y="412700"/>
                  <a:pt x="726951" y="410864"/>
                  <a:pt x="722932" y="407193"/>
                </a:cubicBezTo>
                <a:cubicBezTo>
                  <a:pt x="718914" y="403522"/>
                  <a:pt x="716905" y="398859"/>
                  <a:pt x="716905" y="393204"/>
                </a:cubicBezTo>
                <a:cubicBezTo>
                  <a:pt x="716905" y="387548"/>
                  <a:pt x="718914" y="382835"/>
                  <a:pt x="722932" y="379065"/>
                </a:cubicBezTo>
                <a:cubicBezTo>
                  <a:pt x="726951" y="375295"/>
                  <a:pt x="731787" y="373409"/>
                  <a:pt x="737443" y="373409"/>
                </a:cubicBezTo>
                <a:close/>
                <a:moveTo>
                  <a:pt x="698896" y="150762"/>
                </a:moveTo>
                <a:lnTo>
                  <a:pt x="666898" y="155227"/>
                </a:lnTo>
                <a:cubicBezTo>
                  <a:pt x="656977" y="156517"/>
                  <a:pt x="649510" y="158923"/>
                  <a:pt x="644500" y="162446"/>
                </a:cubicBezTo>
                <a:cubicBezTo>
                  <a:pt x="639489" y="165968"/>
                  <a:pt x="636984" y="172144"/>
                  <a:pt x="636984" y="180975"/>
                </a:cubicBezTo>
                <a:cubicBezTo>
                  <a:pt x="636984" y="187424"/>
                  <a:pt x="639291" y="192707"/>
                  <a:pt x="643904" y="196825"/>
                </a:cubicBezTo>
                <a:cubicBezTo>
                  <a:pt x="648518" y="200942"/>
                  <a:pt x="654695" y="203001"/>
                  <a:pt x="662434" y="203001"/>
                </a:cubicBezTo>
                <a:cubicBezTo>
                  <a:pt x="672951" y="203001"/>
                  <a:pt x="681657" y="199305"/>
                  <a:pt x="688553" y="191913"/>
                </a:cubicBezTo>
                <a:cubicBezTo>
                  <a:pt x="695449" y="184522"/>
                  <a:pt x="698896" y="175220"/>
                  <a:pt x="698896" y="164008"/>
                </a:cubicBezTo>
                <a:close/>
                <a:moveTo>
                  <a:pt x="339625" y="97184"/>
                </a:moveTo>
                <a:cubicBezTo>
                  <a:pt x="326529" y="97184"/>
                  <a:pt x="316284" y="102021"/>
                  <a:pt x="308892" y="111695"/>
                </a:cubicBezTo>
                <a:cubicBezTo>
                  <a:pt x="301501" y="121369"/>
                  <a:pt x="297805" y="134888"/>
                  <a:pt x="297805" y="152251"/>
                </a:cubicBezTo>
                <a:cubicBezTo>
                  <a:pt x="297805" y="167233"/>
                  <a:pt x="301352" y="179213"/>
                  <a:pt x="308446" y="188193"/>
                </a:cubicBezTo>
                <a:cubicBezTo>
                  <a:pt x="315540" y="197172"/>
                  <a:pt x="324941" y="201662"/>
                  <a:pt x="336649" y="201662"/>
                </a:cubicBezTo>
                <a:cubicBezTo>
                  <a:pt x="348555" y="201662"/>
                  <a:pt x="358229" y="197371"/>
                  <a:pt x="365670" y="188788"/>
                </a:cubicBezTo>
                <a:cubicBezTo>
                  <a:pt x="373112" y="180206"/>
                  <a:pt x="376832" y="169217"/>
                  <a:pt x="376832" y="155823"/>
                </a:cubicBezTo>
                <a:lnTo>
                  <a:pt x="376832" y="136029"/>
                </a:lnTo>
                <a:cubicBezTo>
                  <a:pt x="376832" y="125313"/>
                  <a:pt x="373285" y="116160"/>
                  <a:pt x="366191" y="108570"/>
                </a:cubicBezTo>
                <a:cubicBezTo>
                  <a:pt x="359097" y="100979"/>
                  <a:pt x="350242" y="97184"/>
                  <a:pt x="339625" y="97184"/>
                </a:cubicBezTo>
                <a:close/>
                <a:moveTo>
                  <a:pt x="1297483" y="95101"/>
                </a:moveTo>
                <a:cubicBezTo>
                  <a:pt x="1287561" y="95101"/>
                  <a:pt x="1279153" y="98722"/>
                  <a:pt x="1272257" y="105965"/>
                </a:cubicBezTo>
                <a:cubicBezTo>
                  <a:pt x="1265361" y="113208"/>
                  <a:pt x="1261119" y="122684"/>
                  <a:pt x="1259532" y="134391"/>
                </a:cubicBezTo>
                <a:lnTo>
                  <a:pt x="1330077" y="134391"/>
                </a:lnTo>
                <a:cubicBezTo>
                  <a:pt x="1329977" y="121989"/>
                  <a:pt x="1327050" y="112340"/>
                  <a:pt x="1321296" y="105444"/>
                </a:cubicBezTo>
                <a:cubicBezTo>
                  <a:pt x="1315541" y="98549"/>
                  <a:pt x="1307603" y="95101"/>
                  <a:pt x="1297483" y="95101"/>
                </a:cubicBezTo>
                <a:close/>
                <a:moveTo>
                  <a:pt x="1070371" y="73223"/>
                </a:moveTo>
                <a:lnTo>
                  <a:pt x="1107876" y="73223"/>
                </a:lnTo>
                <a:lnTo>
                  <a:pt x="1141660" y="179784"/>
                </a:lnTo>
                <a:cubicBezTo>
                  <a:pt x="1144240" y="187622"/>
                  <a:pt x="1145827" y="194468"/>
                  <a:pt x="1146423" y="200322"/>
                </a:cubicBezTo>
                <a:lnTo>
                  <a:pt x="1146869" y="200322"/>
                </a:lnTo>
                <a:cubicBezTo>
                  <a:pt x="1147762" y="192980"/>
                  <a:pt x="1149151" y="186332"/>
                  <a:pt x="1151036" y="180379"/>
                </a:cubicBezTo>
                <a:lnTo>
                  <a:pt x="1186457" y="73223"/>
                </a:lnTo>
                <a:lnTo>
                  <a:pt x="1222771" y="73223"/>
                </a:lnTo>
                <a:lnTo>
                  <a:pt x="1163835" y="225623"/>
                </a:lnTo>
                <a:lnTo>
                  <a:pt x="1126480" y="225623"/>
                </a:lnTo>
                <a:close/>
                <a:moveTo>
                  <a:pt x="443805" y="73223"/>
                </a:moveTo>
                <a:lnTo>
                  <a:pt x="478333" y="73223"/>
                </a:lnTo>
                <a:lnTo>
                  <a:pt x="478333" y="225623"/>
                </a:lnTo>
                <a:lnTo>
                  <a:pt x="443805" y="225623"/>
                </a:lnTo>
                <a:close/>
                <a:moveTo>
                  <a:pt x="205680" y="73223"/>
                </a:moveTo>
                <a:lnTo>
                  <a:pt x="240208" y="73223"/>
                </a:lnTo>
                <a:lnTo>
                  <a:pt x="240208" y="225623"/>
                </a:lnTo>
                <a:lnTo>
                  <a:pt x="205680" y="225623"/>
                </a:lnTo>
                <a:close/>
                <a:moveTo>
                  <a:pt x="1471463" y="69651"/>
                </a:moveTo>
                <a:cubicBezTo>
                  <a:pt x="1488033" y="69651"/>
                  <a:pt x="1500683" y="75034"/>
                  <a:pt x="1509414" y="85799"/>
                </a:cubicBezTo>
                <a:cubicBezTo>
                  <a:pt x="1518146" y="96564"/>
                  <a:pt x="1522511" y="112117"/>
                  <a:pt x="1522511" y="132457"/>
                </a:cubicBezTo>
                <a:lnTo>
                  <a:pt x="1522511" y="225623"/>
                </a:lnTo>
                <a:lnTo>
                  <a:pt x="1487983" y="225623"/>
                </a:lnTo>
                <a:lnTo>
                  <a:pt x="1487983" y="139749"/>
                </a:lnTo>
                <a:cubicBezTo>
                  <a:pt x="1487983" y="111273"/>
                  <a:pt x="1477912" y="97036"/>
                  <a:pt x="1457771" y="97036"/>
                </a:cubicBezTo>
                <a:cubicBezTo>
                  <a:pt x="1447254" y="97036"/>
                  <a:pt x="1438572" y="100979"/>
                  <a:pt x="1431726" y="108867"/>
                </a:cubicBezTo>
                <a:cubicBezTo>
                  <a:pt x="1424880" y="116755"/>
                  <a:pt x="1421457" y="126702"/>
                  <a:pt x="1421457" y="138707"/>
                </a:cubicBezTo>
                <a:lnTo>
                  <a:pt x="1421457" y="225623"/>
                </a:lnTo>
                <a:lnTo>
                  <a:pt x="1386780" y="225623"/>
                </a:lnTo>
                <a:lnTo>
                  <a:pt x="1386780" y="73223"/>
                </a:lnTo>
                <a:lnTo>
                  <a:pt x="1421457" y="73223"/>
                </a:lnTo>
                <a:lnTo>
                  <a:pt x="1421457" y="98524"/>
                </a:lnTo>
                <a:lnTo>
                  <a:pt x="1422052" y="98524"/>
                </a:lnTo>
                <a:cubicBezTo>
                  <a:pt x="1433462" y="79275"/>
                  <a:pt x="1449933" y="69651"/>
                  <a:pt x="1471463" y="69651"/>
                </a:cubicBezTo>
                <a:close/>
                <a:moveTo>
                  <a:pt x="1297930" y="69651"/>
                </a:moveTo>
                <a:cubicBezTo>
                  <a:pt x="1318766" y="69651"/>
                  <a:pt x="1334889" y="76348"/>
                  <a:pt x="1346299" y="89743"/>
                </a:cubicBezTo>
                <a:cubicBezTo>
                  <a:pt x="1357709" y="103137"/>
                  <a:pt x="1363414" y="121741"/>
                  <a:pt x="1363414" y="145554"/>
                </a:cubicBezTo>
                <a:lnTo>
                  <a:pt x="1363414" y="158799"/>
                </a:lnTo>
                <a:lnTo>
                  <a:pt x="1259532" y="158799"/>
                </a:lnTo>
                <a:cubicBezTo>
                  <a:pt x="1259929" y="172888"/>
                  <a:pt x="1264270" y="183753"/>
                  <a:pt x="1272555" y="191393"/>
                </a:cubicBezTo>
                <a:cubicBezTo>
                  <a:pt x="1280839" y="199032"/>
                  <a:pt x="1292225" y="202852"/>
                  <a:pt x="1306711" y="202852"/>
                </a:cubicBezTo>
                <a:cubicBezTo>
                  <a:pt x="1322982" y="202852"/>
                  <a:pt x="1337915" y="197991"/>
                  <a:pt x="1351508" y="188267"/>
                </a:cubicBezTo>
                <a:lnTo>
                  <a:pt x="1351508" y="216098"/>
                </a:lnTo>
                <a:cubicBezTo>
                  <a:pt x="1337617" y="224829"/>
                  <a:pt x="1319262" y="229195"/>
                  <a:pt x="1296441" y="229195"/>
                </a:cubicBezTo>
                <a:cubicBezTo>
                  <a:pt x="1274018" y="229195"/>
                  <a:pt x="1256431" y="222274"/>
                  <a:pt x="1243682" y="208433"/>
                </a:cubicBezTo>
                <a:cubicBezTo>
                  <a:pt x="1230932" y="194592"/>
                  <a:pt x="1224557" y="175121"/>
                  <a:pt x="1224557" y="150018"/>
                </a:cubicBezTo>
                <a:cubicBezTo>
                  <a:pt x="1224557" y="126305"/>
                  <a:pt x="1231577" y="106982"/>
                  <a:pt x="1245617" y="92050"/>
                </a:cubicBezTo>
                <a:cubicBezTo>
                  <a:pt x="1259656" y="77117"/>
                  <a:pt x="1277094" y="69651"/>
                  <a:pt x="1297930" y="69651"/>
                </a:cubicBezTo>
                <a:close/>
                <a:moveTo>
                  <a:pt x="674489" y="69651"/>
                </a:moveTo>
                <a:cubicBezTo>
                  <a:pt x="712985" y="69651"/>
                  <a:pt x="732234" y="88602"/>
                  <a:pt x="732234" y="126504"/>
                </a:cubicBezTo>
                <a:lnTo>
                  <a:pt x="732234" y="225623"/>
                </a:lnTo>
                <a:lnTo>
                  <a:pt x="698748" y="225623"/>
                </a:lnTo>
                <a:lnTo>
                  <a:pt x="698748" y="201811"/>
                </a:lnTo>
                <a:lnTo>
                  <a:pt x="698152" y="201811"/>
                </a:lnTo>
                <a:cubicBezTo>
                  <a:pt x="687635" y="220067"/>
                  <a:pt x="672207" y="229195"/>
                  <a:pt x="651867" y="229195"/>
                </a:cubicBezTo>
                <a:cubicBezTo>
                  <a:pt x="636885" y="229195"/>
                  <a:pt x="625152" y="225127"/>
                  <a:pt x="616669" y="216991"/>
                </a:cubicBezTo>
                <a:cubicBezTo>
                  <a:pt x="608186" y="208855"/>
                  <a:pt x="603944" y="198090"/>
                  <a:pt x="603944" y="184695"/>
                </a:cubicBezTo>
                <a:cubicBezTo>
                  <a:pt x="603944" y="155922"/>
                  <a:pt x="620514" y="139154"/>
                  <a:pt x="653653" y="134391"/>
                </a:cubicBezTo>
                <a:lnTo>
                  <a:pt x="698896" y="127992"/>
                </a:lnTo>
                <a:cubicBezTo>
                  <a:pt x="698896" y="106263"/>
                  <a:pt x="688578" y="95398"/>
                  <a:pt x="667940" y="95398"/>
                </a:cubicBezTo>
                <a:cubicBezTo>
                  <a:pt x="649783" y="95398"/>
                  <a:pt x="633412" y="101649"/>
                  <a:pt x="618827" y="114151"/>
                </a:cubicBezTo>
                <a:lnTo>
                  <a:pt x="618827" y="83939"/>
                </a:lnTo>
                <a:cubicBezTo>
                  <a:pt x="634900" y="74414"/>
                  <a:pt x="653454" y="69651"/>
                  <a:pt x="674489" y="69651"/>
                </a:cubicBezTo>
                <a:close/>
                <a:moveTo>
                  <a:pt x="331142" y="69651"/>
                </a:moveTo>
                <a:cubicBezTo>
                  <a:pt x="351284" y="69651"/>
                  <a:pt x="366216" y="77886"/>
                  <a:pt x="375939" y="94357"/>
                </a:cubicBezTo>
                <a:lnTo>
                  <a:pt x="376535" y="94357"/>
                </a:lnTo>
                <a:lnTo>
                  <a:pt x="376535" y="73223"/>
                </a:lnTo>
                <a:lnTo>
                  <a:pt x="411063" y="73223"/>
                </a:lnTo>
                <a:lnTo>
                  <a:pt x="411063" y="213419"/>
                </a:lnTo>
                <a:cubicBezTo>
                  <a:pt x="411063" y="269379"/>
                  <a:pt x="382934" y="297358"/>
                  <a:pt x="326677" y="297358"/>
                </a:cubicBezTo>
                <a:cubicBezTo>
                  <a:pt x="306834" y="297358"/>
                  <a:pt x="289520" y="294034"/>
                  <a:pt x="274736" y="287387"/>
                </a:cubicBezTo>
                <a:lnTo>
                  <a:pt x="274736" y="255835"/>
                </a:lnTo>
                <a:cubicBezTo>
                  <a:pt x="291405" y="265360"/>
                  <a:pt x="307230" y="270123"/>
                  <a:pt x="322213" y="270123"/>
                </a:cubicBezTo>
                <a:cubicBezTo>
                  <a:pt x="358427" y="270123"/>
                  <a:pt x="376535" y="252313"/>
                  <a:pt x="376535" y="216693"/>
                </a:cubicBezTo>
                <a:lnTo>
                  <a:pt x="376535" y="200025"/>
                </a:lnTo>
                <a:lnTo>
                  <a:pt x="375939" y="200025"/>
                </a:lnTo>
                <a:cubicBezTo>
                  <a:pt x="364529" y="219471"/>
                  <a:pt x="347364" y="229195"/>
                  <a:pt x="324445" y="229195"/>
                </a:cubicBezTo>
                <a:cubicBezTo>
                  <a:pt x="305891" y="229195"/>
                  <a:pt x="290934" y="222423"/>
                  <a:pt x="279573" y="208880"/>
                </a:cubicBezTo>
                <a:cubicBezTo>
                  <a:pt x="268213" y="195337"/>
                  <a:pt x="262532" y="177155"/>
                  <a:pt x="262532" y="154334"/>
                </a:cubicBezTo>
                <a:cubicBezTo>
                  <a:pt x="262532" y="128438"/>
                  <a:pt x="268634" y="107850"/>
                  <a:pt x="280838" y="92571"/>
                </a:cubicBezTo>
                <a:cubicBezTo>
                  <a:pt x="293042" y="77291"/>
                  <a:pt x="309810" y="69651"/>
                  <a:pt x="331142" y="69651"/>
                </a:cubicBezTo>
                <a:close/>
                <a:moveTo>
                  <a:pt x="35272" y="42267"/>
                </a:moveTo>
                <a:lnTo>
                  <a:pt x="35272" y="195709"/>
                </a:lnTo>
                <a:lnTo>
                  <a:pt x="63549" y="195709"/>
                </a:lnTo>
                <a:cubicBezTo>
                  <a:pt x="88453" y="195709"/>
                  <a:pt x="107826" y="188863"/>
                  <a:pt x="121667" y="175170"/>
                </a:cubicBezTo>
                <a:cubicBezTo>
                  <a:pt x="135508" y="161478"/>
                  <a:pt x="142428" y="142130"/>
                  <a:pt x="142428" y="117127"/>
                </a:cubicBezTo>
                <a:cubicBezTo>
                  <a:pt x="142428" y="67220"/>
                  <a:pt x="116582" y="42267"/>
                  <a:pt x="64889" y="42267"/>
                </a:cubicBezTo>
                <a:close/>
                <a:moveTo>
                  <a:pt x="1602134" y="28128"/>
                </a:moveTo>
                <a:lnTo>
                  <a:pt x="1602134" y="73223"/>
                </a:lnTo>
                <a:lnTo>
                  <a:pt x="1638597" y="73223"/>
                </a:lnTo>
                <a:lnTo>
                  <a:pt x="1638597" y="100310"/>
                </a:lnTo>
                <a:lnTo>
                  <a:pt x="1602134" y="100310"/>
                </a:lnTo>
                <a:lnTo>
                  <a:pt x="1602134" y="176510"/>
                </a:lnTo>
                <a:cubicBezTo>
                  <a:pt x="1602134" y="185539"/>
                  <a:pt x="1603771" y="191988"/>
                  <a:pt x="1607046" y="195857"/>
                </a:cubicBezTo>
                <a:cubicBezTo>
                  <a:pt x="1610320" y="199727"/>
                  <a:pt x="1615777" y="201662"/>
                  <a:pt x="1623417" y="201662"/>
                </a:cubicBezTo>
                <a:cubicBezTo>
                  <a:pt x="1629271" y="201662"/>
                  <a:pt x="1634331" y="199975"/>
                  <a:pt x="1638597" y="196602"/>
                </a:cubicBezTo>
                <a:lnTo>
                  <a:pt x="1638597" y="223986"/>
                </a:lnTo>
                <a:cubicBezTo>
                  <a:pt x="1631850" y="227359"/>
                  <a:pt x="1622970" y="229046"/>
                  <a:pt x="1611957" y="229046"/>
                </a:cubicBezTo>
                <a:cubicBezTo>
                  <a:pt x="1582390" y="229046"/>
                  <a:pt x="1567606" y="214858"/>
                  <a:pt x="1567606" y="186481"/>
                </a:cubicBezTo>
                <a:lnTo>
                  <a:pt x="1567606" y="100310"/>
                </a:lnTo>
                <a:lnTo>
                  <a:pt x="1542157" y="100310"/>
                </a:lnTo>
                <a:lnTo>
                  <a:pt x="1542157" y="73223"/>
                </a:lnTo>
                <a:lnTo>
                  <a:pt x="1567606" y="73223"/>
                </a:lnTo>
                <a:lnTo>
                  <a:pt x="1567606" y="37951"/>
                </a:lnTo>
                <a:close/>
                <a:moveTo>
                  <a:pt x="554384" y="28128"/>
                </a:moveTo>
                <a:lnTo>
                  <a:pt x="554384" y="73223"/>
                </a:lnTo>
                <a:lnTo>
                  <a:pt x="590847" y="73223"/>
                </a:lnTo>
                <a:lnTo>
                  <a:pt x="590847" y="100310"/>
                </a:lnTo>
                <a:lnTo>
                  <a:pt x="554384" y="100310"/>
                </a:lnTo>
                <a:lnTo>
                  <a:pt x="554384" y="176510"/>
                </a:lnTo>
                <a:cubicBezTo>
                  <a:pt x="554384" y="185539"/>
                  <a:pt x="556021" y="191988"/>
                  <a:pt x="559296" y="195857"/>
                </a:cubicBezTo>
                <a:cubicBezTo>
                  <a:pt x="562570" y="199727"/>
                  <a:pt x="568027" y="201662"/>
                  <a:pt x="575667" y="201662"/>
                </a:cubicBezTo>
                <a:cubicBezTo>
                  <a:pt x="581521" y="201662"/>
                  <a:pt x="586581" y="199975"/>
                  <a:pt x="590847" y="196602"/>
                </a:cubicBezTo>
                <a:lnTo>
                  <a:pt x="590847" y="223986"/>
                </a:lnTo>
                <a:cubicBezTo>
                  <a:pt x="584100" y="227359"/>
                  <a:pt x="575220" y="229046"/>
                  <a:pt x="564207" y="229046"/>
                </a:cubicBezTo>
                <a:cubicBezTo>
                  <a:pt x="534640" y="229046"/>
                  <a:pt x="519856" y="214858"/>
                  <a:pt x="519856" y="186481"/>
                </a:cubicBezTo>
                <a:lnTo>
                  <a:pt x="519856" y="100310"/>
                </a:lnTo>
                <a:lnTo>
                  <a:pt x="494407" y="100310"/>
                </a:lnTo>
                <a:lnTo>
                  <a:pt x="494407" y="73223"/>
                </a:lnTo>
                <a:lnTo>
                  <a:pt x="519856" y="73223"/>
                </a:lnTo>
                <a:lnTo>
                  <a:pt x="519856" y="37951"/>
                </a:lnTo>
                <a:close/>
                <a:moveTo>
                  <a:pt x="942975" y="12203"/>
                </a:moveTo>
                <a:lnTo>
                  <a:pt x="1058019" y="12203"/>
                </a:lnTo>
                <a:lnTo>
                  <a:pt x="1058019" y="42267"/>
                </a:lnTo>
                <a:lnTo>
                  <a:pt x="978396" y="42267"/>
                </a:lnTo>
                <a:lnTo>
                  <a:pt x="978396" y="102691"/>
                </a:lnTo>
                <a:lnTo>
                  <a:pt x="1051768" y="102691"/>
                </a:lnTo>
                <a:lnTo>
                  <a:pt x="1051768" y="132605"/>
                </a:lnTo>
                <a:lnTo>
                  <a:pt x="978396" y="132605"/>
                </a:lnTo>
                <a:lnTo>
                  <a:pt x="978396" y="195709"/>
                </a:lnTo>
                <a:lnTo>
                  <a:pt x="1062781" y="195709"/>
                </a:lnTo>
                <a:lnTo>
                  <a:pt x="1062781" y="225623"/>
                </a:lnTo>
                <a:lnTo>
                  <a:pt x="942975" y="225623"/>
                </a:lnTo>
                <a:close/>
                <a:moveTo>
                  <a:pt x="0" y="12203"/>
                </a:moveTo>
                <a:lnTo>
                  <a:pt x="61614" y="12203"/>
                </a:lnTo>
                <a:cubicBezTo>
                  <a:pt x="140295" y="12203"/>
                  <a:pt x="179635" y="46880"/>
                  <a:pt x="179635" y="116234"/>
                </a:cubicBezTo>
                <a:cubicBezTo>
                  <a:pt x="179635" y="149175"/>
                  <a:pt x="168721" y="175642"/>
                  <a:pt x="146893" y="195634"/>
                </a:cubicBezTo>
                <a:cubicBezTo>
                  <a:pt x="125065" y="215627"/>
                  <a:pt x="95795" y="225623"/>
                  <a:pt x="59084" y="225623"/>
                </a:cubicBezTo>
                <a:lnTo>
                  <a:pt x="0" y="225623"/>
                </a:lnTo>
                <a:close/>
                <a:moveTo>
                  <a:pt x="461218" y="1934"/>
                </a:moveTo>
                <a:cubicBezTo>
                  <a:pt x="467072" y="1934"/>
                  <a:pt x="472033" y="3820"/>
                  <a:pt x="476101" y="7590"/>
                </a:cubicBezTo>
                <a:cubicBezTo>
                  <a:pt x="480169" y="11360"/>
                  <a:pt x="482203" y="16073"/>
                  <a:pt x="482203" y="21729"/>
                </a:cubicBezTo>
                <a:cubicBezTo>
                  <a:pt x="482203" y="27086"/>
                  <a:pt x="480169" y="31675"/>
                  <a:pt x="476101" y="35495"/>
                </a:cubicBezTo>
                <a:cubicBezTo>
                  <a:pt x="472033" y="39315"/>
                  <a:pt x="467072" y="41225"/>
                  <a:pt x="461218" y="41225"/>
                </a:cubicBezTo>
                <a:cubicBezTo>
                  <a:pt x="455562" y="41225"/>
                  <a:pt x="450726" y="39389"/>
                  <a:pt x="446707" y="35718"/>
                </a:cubicBezTo>
                <a:cubicBezTo>
                  <a:pt x="442689" y="32047"/>
                  <a:pt x="440680" y="27384"/>
                  <a:pt x="440680" y="21729"/>
                </a:cubicBezTo>
                <a:cubicBezTo>
                  <a:pt x="440680" y="16073"/>
                  <a:pt x="442689" y="11360"/>
                  <a:pt x="446707" y="7590"/>
                </a:cubicBezTo>
                <a:cubicBezTo>
                  <a:pt x="450726" y="3820"/>
                  <a:pt x="455562" y="1934"/>
                  <a:pt x="461218" y="1934"/>
                </a:cubicBezTo>
                <a:close/>
                <a:moveTo>
                  <a:pt x="223093" y="1934"/>
                </a:moveTo>
                <a:cubicBezTo>
                  <a:pt x="228947" y="1934"/>
                  <a:pt x="233908" y="3820"/>
                  <a:pt x="237976" y="7590"/>
                </a:cubicBezTo>
                <a:cubicBezTo>
                  <a:pt x="242044" y="11360"/>
                  <a:pt x="244078" y="16073"/>
                  <a:pt x="244078" y="21729"/>
                </a:cubicBezTo>
                <a:cubicBezTo>
                  <a:pt x="244078" y="27086"/>
                  <a:pt x="242044" y="31675"/>
                  <a:pt x="237976" y="35495"/>
                </a:cubicBezTo>
                <a:cubicBezTo>
                  <a:pt x="233908" y="39315"/>
                  <a:pt x="228947" y="41225"/>
                  <a:pt x="223093" y="41225"/>
                </a:cubicBezTo>
                <a:cubicBezTo>
                  <a:pt x="217437" y="41225"/>
                  <a:pt x="212601" y="39389"/>
                  <a:pt x="208582" y="35718"/>
                </a:cubicBezTo>
                <a:cubicBezTo>
                  <a:pt x="204564" y="32047"/>
                  <a:pt x="202555" y="27384"/>
                  <a:pt x="202555" y="21729"/>
                </a:cubicBezTo>
                <a:cubicBezTo>
                  <a:pt x="202555" y="16073"/>
                  <a:pt x="204564" y="11360"/>
                  <a:pt x="208582" y="7590"/>
                </a:cubicBezTo>
                <a:cubicBezTo>
                  <a:pt x="212601" y="3820"/>
                  <a:pt x="217437" y="1934"/>
                  <a:pt x="223093" y="1934"/>
                </a:cubicBezTo>
                <a:close/>
                <a:moveTo>
                  <a:pt x="767655" y="0"/>
                </a:moveTo>
                <a:lnTo>
                  <a:pt x="802332" y="0"/>
                </a:lnTo>
                <a:lnTo>
                  <a:pt x="802332" y="225623"/>
                </a:lnTo>
                <a:lnTo>
                  <a:pt x="767655" y="225623"/>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098107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06C8D-02D8-47C6-8655-55B1729EA5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7FA602-265A-48B3-9E0D-FB58D7A67C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5453545A-672B-4954-B923-1361E30F4B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1148A2-D389-45C7-9759-29CCF3C1B3FF}"/>
              </a:ext>
            </a:extLst>
          </p:cNvPr>
          <p:cNvSpPr>
            <a:spLocks noGrp="1"/>
          </p:cNvSpPr>
          <p:nvPr>
            <p:ph type="dt" sz="half" idx="10"/>
          </p:nvPr>
        </p:nvSpPr>
        <p:spPr/>
        <p:txBody>
          <a:bodyPr/>
          <a:lstStyle/>
          <a:p>
            <a:fld id="{D13ED213-E3CC-4032-AF0D-B1A16C2F7E53}" type="datetimeFigureOut">
              <a:rPr lang="en-US" smtClean="0"/>
              <a:t>4/8/2021</a:t>
            </a:fld>
            <a:endParaRPr lang="en-US" dirty="0"/>
          </a:p>
        </p:txBody>
      </p:sp>
      <p:sp>
        <p:nvSpPr>
          <p:cNvPr id="6" name="Footer Placeholder 5">
            <a:extLst>
              <a:ext uri="{FF2B5EF4-FFF2-40B4-BE49-F238E27FC236}">
                <a16:creationId xmlns:a16="http://schemas.microsoft.com/office/drawing/2014/main" id="{02AEB6CE-F90B-4F9B-B964-D527E3F22CB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303739A-9886-41E0-8A22-BB036F0E8647}"/>
              </a:ext>
            </a:extLst>
          </p:cNvPr>
          <p:cNvSpPr>
            <a:spLocks noGrp="1"/>
          </p:cNvSpPr>
          <p:nvPr>
            <p:ph type="sldNum" sz="quarter" idx="12"/>
          </p:nvPr>
        </p:nvSpPr>
        <p:spPr/>
        <p:txBody>
          <a:bodyPr/>
          <a:lstStyle/>
          <a:p>
            <a:fld id="{AEB2FCDC-6551-41B1-B29E-A99923553948}" type="slidenum">
              <a:rPr lang="en-US" smtClean="0"/>
              <a:t>‹#›</a:t>
            </a:fld>
            <a:endParaRPr lang="en-US" dirty="0"/>
          </a:p>
        </p:txBody>
      </p:sp>
    </p:spTree>
    <p:extLst>
      <p:ext uri="{BB962C8B-B14F-4D97-AF65-F5344CB8AC3E}">
        <p14:creationId xmlns:p14="http://schemas.microsoft.com/office/powerpoint/2010/main" val="153477143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2B7A0-8D24-4E40-9DCA-732647E395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3AB74D-FFEF-4D9F-BB21-BBE41C69DBF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FF2DB5-7446-44E3-8EAF-D3A1142ACE36}"/>
              </a:ext>
            </a:extLst>
          </p:cNvPr>
          <p:cNvSpPr>
            <a:spLocks noGrp="1"/>
          </p:cNvSpPr>
          <p:nvPr>
            <p:ph type="dt" sz="half" idx="10"/>
          </p:nvPr>
        </p:nvSpPr>
        <p:spPr/>
        <p:txBody>
          <a:bodyPr/>
          <a:lstStyle/>
          <a:p>
            <a:fld id="{D13ED213-E3CC-4032-AF0D-B1A16C2F7E53}" type="datetimeFigureOut">
              <a:rPr lang="en-US" smtClean="0"/>
              <a:t>4/8/2021</a:t>
            </a:fld>
            <a:endParaRPr lang="en-US" dirty="0"/>
          </a:p>
        </p:txBody>
      </p:sp>
      <p:sp>
        <p:nvSpPr>
          <p:cNvPr id="5" name="Footer Placeholder 4">
            <a:extLst>
              <a:ext uri="{FF2B5EF4-FFF2-40B4-BE49-F238E27FC236}">
                <a16:creationId xmlns:a16="http://schemas.microsoft.com/office/drawing/2014/main" id="{B75765C2-96D6-4F56-A63F-9AEB0C734F1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F4E6AF6-8155-4594-B331-2A64091E4406}"/>
              </a:ext>
            </a:extLst>
          </p:cNvPr>
          <p:cNvSpPr>
            <a:spLocks noGrp="1"/>
          </p:cNvSpPr>
          <p:nvPr>
            <p:ph type="sldNum" sz="quarter" idx="12"/>
          </p:nvPr>
        </p:nvSpPr>
        <p:spPr/>
        <p:txBody>
          <a:bodyPr/>
          <a:lstStyle/>
          <a:p>
            <a:fld id="{AEB2FCDC-6551-41B1-B29E-A99923553948}" type="slidenum">
              <a:rPr lang="en-US" smtClean="0"/>
              <a:t>‹#›</a:t>
            </a:fld>
            <a:endParaRPr lang="en-US" dirty="0"/>
          </a:p>
        </p:txBody>
      </p:sp>
    </p:spTree>
    <p:extLst>
      <p:ext uri="{BB962C8B-B14F-4D97-AF65-F5344CB8AC3E}">
        <p14:creationId xmlns:p14="http://schemas.microsoft.com/office/powerpoint/2010/main" val="350665765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94DC16-41D9-4545-9DCD-2CA79AD297D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BA9B732-0DA3-455B-9460-D76606D4E8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1CF893-1761-4D2A-9329-966E97970178}"/>
              </a:ext>
            </a:extLst>
          </p:cNvPr>
          <p:cNvSpPr>
            <a:spLocks noGrp="1"/>
          </p:cNvSpPr>
          <p:nvPr>
            <p:ph type="dt" sz="half" idx="10"/>
          </p:nvPr>
        </p:nvSpPr>
        <p:spPr/>
        <p:txBody>
          <a:bodyPr/>
          <a:lstStyle/>
          <a:p>
            <a:fld id="{D13ED213-E3CC-4032-AF0D-B1A16C2F7E53}" type="datetimeFigureOut">
              <a:rPr lang="en-US" smtClean="0"/>
              <a:t>4/8/2021</a:t>
            </a:fld>
            <a:endParaRPr lang="en-US" dirty="0"/>
          </a:p>
        </p:txBody>
      </p:sp>
      <p:sp>
        <p:nvSpPr>
          <p:cNvPr id="5" name="Footer Placeholder 4">
            <a:extLst>
              <a:ext uri="{FF2B5EF4-FFF2-40B4-BE49-F238E27FC236}">
                <a16:creationId xmlns:a16="http://schemas.microsoft.com/office/drawing/2014/main" id="{22CA59FD-557F-4FE5-9795-EB935832304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36E5E2-A31C-4D70-AC55-ADC10B9AD4C7}"/>
              </a:ext>
            </a:extLst>
          </p:cNvPr>
          <p:cNvSpPr>
            <a:spLocks noGrp="1"/>
          </p:cNvSpPr>
          <p:nvPr>
            <p:ph type="sldNum" sz="quarter" idx="12"/>
          </p:nvPr>
        </p:nvSpPr>
        <p:spPr/>
        <p:txBody>
          <a:bodyPr/>
          <a:lstStyle/>
          <a:p>
            <a:fld id="{AEB2FCDC-6551-41B1-B29E-A99923553948}" type="slidenum">
              <a:rPr lang="en-US" smtClean="0"/>
              <a:t>‹#›</a:t>
            </a:fld>
            <a:endParaRPr lang="en-US" dirty="0"/>
          </a:p>
        </p:txBody>
      </p:sp>
    </p:spTree>
    <p:extLst>
      <p:ext uri="{BB962C8B-B14F-4D97-AF65-F5344CB8AC3E}">
        <p14:creationId xmlns:p14="http://schemas.microsoft.com/office/powerpoint/2010/main" val="50620323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41618080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09030397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99506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0456508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E9EEFA-9F7B-4682-948A-33F22CCA093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008"/>
            <a:ext cx="12192000" cy="6855984"/>
          </a:xfrm>
          <a:prstGeom prst="rect">
            <a:avLst/>
          </a:prstGeom>
        </p:spPr>
      </p:pic>
      <p:pic>
        <p:nvPicPr>
          <p:cNvPr id="6" name="MS logo gray - EMF">
            <a:extLst>
              <a:ext uri="{FF2B5EF4-FFF2-40B4-BE49-F238E27FC236}">
                <a16:creationId xmlns:a16="http://schemas.microsoft.com/office/drawing/2014/main" id="{5DE7F903-19DC-468A-AC81-1FC57B69E4D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
        <p:nvSpPr>
          <p:cNvPr id="9" name="Title 1"/>
          <p:cNvSpPr>
            <a:spLocks noGrp="1"/>
          </p:cNvSpPr>
          <p:nvPr>
            <p:ph type="title" hasCustomPrompt="1"/>
          </p:nvPr>
        </p:nvSpPr>
        <p:spPr>
          <a:xfrm>
            <a:off x="3320303" y="2344288"/>
            <a:ext cx="5551392" cy="2462173"/>
          </a:xfrm>
          <a:solidFill>
            <a:schemeClr val="bg2"/>
          </a:solidFill>
        </p:spPr>
        <p:txBody>
          <a:bodyPr lIns="182880" tIns="182880" rIns="182880" bIns="182880" anchor="ctr" anchorCtr="0"/>
          <a:lstStyle>
            <a:lvl1pPr>
              <a:defRPr sz="5294" strike="noStrike" spc="-147" baseline="0">
                <a:solidFill>
                  <a:schemeClr val="tx1"/>
                </a:solidFill>
              </a:defRPr>
            </a:lvl1pPr>
          </a:lstStyle>
          <a:p>
            <a:r>
              <a:rPr lang="en-US"/>
              <a:t>Office 365 presentation title or event name</a:t>
            </a:r>
          </a:p>
        </p:txBody>
      </p:sp>
    </p:spTree>
    <p:extLst>
      <p:ext uri="{BB962C8B-B14F-4D97-AF65-F5344CB8AC3E}">
        <p14:creationId xmlns:p14="http://schemas.microsoft.com/office/powerpoint/2010/main" val="30935016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55996" y="440495"/>
            <a:ext cx="914788" cy="196431"/>
            <a:chOff x="465139" y="449264"/>
            <a:chExt cx="933131" cy="200341"/>
          </a:xfrm>
        </p:grpSpPr>
        <p:pic>
          <p:nvPicPr>
            <p:cNvPr id="97" name="Picture 96"/>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3304850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0691" cy="6858000"/>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1330156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6">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Freeform 8">
            <a:extLst>
              <a:ext uri="{FF2B5EF4-FFF2-40B4-BE49-F238E27FC236}">
                <a16:creationId xmlns:a16="http://schemas.microsoft.com/office/drawing/2014/main" id="{CC022729-5B1D-3447-8660-16CAA138DEC8}"/>
              </a:ext>
            </a:extLst>
          </p:cNvPr>
          <p:cNvSpPr/>
          <p:nvPr userDrawn="1"/>
        </p:nvSpPr>
        <p:spPr bwMode="auto">
          <a:xfrm>
            <a:off x="584200" y="5859942"/>
            <a:ext cx="1366245" cy="468087"/>
          </a:xfrm>
          <a:custGeom>
            <a:avLst/>
            <a:gdLst/>
            <a:ahLst/>
            <a:cxnLst/>
            <a:rect l="l" t="t" r="r" b="b"/>
            <a:pathLst>
              <a:path w="1952178" h="668833">
                <a:moveTo>
                  <a:pt x="375047" y="522237"/>
                </a:moveTo>
                <a:lnTo>
                  <a:pt x="343048" y="526702"/>
                </a:lnTo>
                <a:cubicBezTo>
                  <a:pt x="333127" y="527992"/>
                  <a:pt x="325660" y="530398"/>
                  <a:pt x="320650" y="533920"/>
                </a:cubicBezTo>
                <a:cubicBezTo>
                  <a:pt x="315639" y="537443"/>
                  <a:pt x="313134" y="543619"/>
                  <a:pt x="313134" y="552450"/>
                </a:cubicBezTo>
                <a:cubicBezTo>
                  <a:pt x="313134" y="558899"/>
                  <a:pt x="315441" y="564182"/>
                  <a:pt x="320055" y="568300"/>
                </a:cubicBezTo>
                <a:cubicBezTo>
                  <a:pt x="324668" y="572417"/>
                  <a:pt x="330845" y="574476"/>
                  <a:pt x="338584" y="574476"/>
                </a:cubicBezTo>
                <a:cubicBezTo>
                  <a:pt x="349101" y="574476"/>
                  <a:pt x="357807" y="570780"/>
                  <a:pt x="364703" y="563388"/>
                </a:cubicBezTo>
                <a:cubicBezTo>
                  <a:pt x="371599" y="555997"/>
                  <a:pt x="375047" y="546695"/>
                  <a:pt x="375047" y="535483"/>
                </a:cubicBezTo>
                <a:close/>
                <a:moveTo>
                  <a:pt x="1025425" y="468659"/>
                </a:moveTo>
                <a:cubicBezTo>
                  <a:pt x="1012329" y="468659"/>
                  <a:pt x="1002084" y="473496"/>
                  <a:pt x="994692" y="483170"/>
                </a:cubicBezTo>
                <a:cubicBezTo>
                  <a:pt x="987301" y="492844"/>
                  <a:pt x="983605" y="506363"/>
                  <a:pt x="983605" y="523726"/>
                </a:cubicBezTo>
                <a:cubicBezTo>
                  <a:pt x="983605" y="538708"/>
                  <a:pt x="987152" y="550688"/>
                  <a:pt x="994246" y="559668"/>
                </a:cubicBezTo>
                <a:cubicBezTo>
                  <a:pt x="1001340" y="568647"/>
                  <a:pt x="1010741" y="573137"/>
                  <a:pt x="1022449" y="573137"/>
                </a:cubicBezTo>
                <a:cubicBezTo>
                  <a:pt x="1034355" y="573137"/>
                  <a:pt x="1044029" y="568846"/>
                  <a:pt x="1051470" y="560263"/>
                </a:cubicBezTo>
                <a:cubicBezTo>
                  <a:pt x="1058912" y="551681"/>
                  <a:pt x="1062632" y="540692"/>
                  <a:pt x="1062632" y="527298"/>
                </a:cubicBezTo>
                <a:lnTo>
                  <a:pt x="1062632" y="507504"/>
                </a:lnTo>
                <a:cubicBezTo>
                  <a:pt x="1062632" y="496788"/>
                  <a:pt x="1059085" y="487635"/>
                  <a:pt x="1051991" y="480045"/>
                </a:cubicBezTo>
                <a:cubicBezTo>
                  <a:pt x="1044897" y="472454"/>
                  <a:pt x="1036042" y="468659"/>
                  <a:pt x="1025425" y="468659"/>
                </a:cubicBezTo>
                <a:close/>
                <a:moveTo>
                  <a:pt x="1764208" y="466576"/>
                </a:moveTo>
                <a:cubicBezTo>
                  <a:pt x="1754286" y="466576"/>
                  <a:pt x="1745877" y="470197"/>
                  <a:pt x="1738982" y="477440"/>
                </a:cubicBezTo>
                <a:cubicBezTo>
                  <a:pt x="1732086" y="484683"/>
                  <a:pt x="1727844" y="494159"/>
                  <a:pt x="1726257" y="505866"/>
                </a:cubicBezTo>
                <a:lnTo>
                  <a:pt x="1796801" y="505866"/>
                </a:lnTo>
                <a:cubicBezTo>
                  <a:pt x="1796702" y="493464"/>
                  <a:pt x="1793775" y="483815"/>
                  <a:pt x="1788021" y="476919"/>
                </a:cubicBezTo>
                <a:cubicBezTo>
                  <a:pt x="1782266" y="470024"/>
                  <a:pt x="1774329" y="466576"/>
                  <a:pt x="1764208" y="466576"/>
                </a:cubicBezTo>
                <a:close/>
                <a:moveTo>
                  <a:pt x="1440358" y="466576"/>
                </a:moveTo>
                <a:cubicBezTo>
                  <a:pt x="1430436" y="466576"/>
                  <a:pt x="1422027" y="470197"/>
                  <a:pt x="1415132" y="477440"/>
                </a:cubicBezTo>
                <a:cubicBezTo>
                  <a:pt x="1408236" y="484683"/>
                  <a:pt x="1403994" y="494159"/>
                  <a:pt x="1402407" y="505866"/>
                </a:cubicBezTo>
                <a:lnTo>
                  <a:pt x="1472951" y="505866"/>
                </a:lnTo>
                <a:cubicBezTo>
                  <a:pt x="1472852" y="493464"/>
                  <a:pt x="1469925" y="483815"/>
                  <a:pt x="1464171" y="476919"/>
                </a:cubicBezTo>
                <a:cubicBezTo>
                  <a:pt x="1458416" y="470024"/>
                  <a:pt x="1450479" y="466576"/>
                  <a:pt x="1440358" y="466576"/>
                </a:cubicBezTo>
                <a:close/>
                <a:moveTo>
                  <a:pt x="202108" y="466576"/>
                </a:moveTo>
                <a:cubicBezTo>
                  <a:pt x="192186" y="466576"/>
                  <a:pt x="183778" y="470197"/>
                  <a:pt x="176882" y="477440"/>
                </a:cubicBezTo>
                <a:cubicBezTo>
                  <a:pt x="169986" y="484683"/>
                  <a:pt x="165745" y="494159"/>
                  <a:pt x="164157" y="505866"/>
                </a:cubicBezTo>
                <a:lnTo>
                  <a:pt x="234702" y="505866"/>
                </a:lnTo>
                <a:cubicBezTo>
                  <a:pt x="234602" y="493464"/>
                  <a:pt x="231675" y="483815"/>
                  <a:pt x="225921" y="476919"/>
                </a:cubicBezTo>
                <a:cubicBezTo>
                  <a:pt x="220166" y="470024"/>
                  <a:pt x="212229" y="466576"/>
                  <a:pt x="202108" y="466576"/>
                </a:cubicBezTo>
                <a:close/>
                <a:moveTo>
                  <a:pt x="1634430" y="444698"/>
                </a:moveTo>
                <a:lnTo>
                  <a:pt x="1668958" y="444698"/>
                </a:lnTo>
                <a:lnTo>
                  <a:pt x="1668958" y="597098"/>
                </a:lnTo>
                <a:lnTo>
                  <a:pt x="1634430" y="597098"/>
                </a:lnTo>
                <a:close/>
                <a:moveTo>
                  <a:pt x="720030" y="444698"/>
                </a:moveTo>
                <a:lnTo>
                  <a:pt x="754558" y="444698"/>
                </a:lnTo>
                <a:lnTo>
                  <a:pt x="754558" y="597098"/>
                </a:lnTo>
                <a:lnTo>
                  <a:pt x="720030" y="597098"/>
                </a:lnTo>
                <a:close/>
                <a:moveTo>
                  <a:pt x="1603771" y="442019"/>
                </a:moveTo>
                <a:cubicBezTo>
                  <a:pt x="1610022" y="442019"/>
                  <a:pt x="1614785" y="442962"/>
                  <a:pt x="1618059" y="444847"/>
                </a:cubicBezTo>
                <a:lnTo>
                  <a:pt x="1618059" y="477589"/>
                </a:lnTo>
                <a:cubicBezTo>
                  <a:pt x="1613892" y="474315"/>
                  <a:pt x="1607889" y="472678"/>
                  <a:pt x="1600051" y="472678"/>
                </a:cubicBezTo>
                <a:cubicBezTo>
                  <a:pt x="1589831" y="472678"/>
                  <a:pt x="1581298" y="477291"/>
                  <a:pt x="1574452" y="486519"/>
                </a:cubicBezTo>
                <a:cubicBezTo>
                  <a:pt x="1567606" y="495746"/>
                  <a:pt x="1564183" y="508297"/>
                  <a:pt x="1564183" y="524172"/>
                </a:cubicBezTo>
                <a:lnTo>
                  <a:pt x="1564183" y="597098"/>
                </a:lnTo>
                <a:lnTo>
                  <a:pt x="1529655" y="597098"/>
                </a:lnTo>
                <a:lnTo>
                  <a:pt x="1529655" y="444698"/>
                </a:lnTo>
                <a:lnTo>
                  <a:pt x="1564183" y="444698"/>
                </a:lnTo>
                <a:lnTo>
                  <a:pt x="1564183" y="476101"/>
                </a:lnTo>
                <a:lnTo>
                  <a:pt x="1564779" y="476101"/>
                </a:lnTo>
                <a:cubicBezTo>
                  <a:pt x="1568152" y="465385"/>
                  <a:pt x="1573336" y="457026"/>
                  <a:pt x="1580331" y="451023"/>
                </a:cubicBezTo>
                <a:cubicBezTo>
                  <a:pt x="1587326" y="445021"/>
                  <a:pt x="1595139" y="442019"/>
                  <a:pt x="1603771" y="442019"/>
                </a:cubicBezTo>
                <a:close/>
                <a:moveTo>
                  <a:pt x="517921" y="442019"/>
                </a:moveTo>
                <a:cubicBezTo>
                  <a:pt x="524172" y="442019"/>
                  <a:pt x="528935" y="442962"/>
                  <a:pt x="532209" y="444847"/>
                </a:cubicBezTo>
                <a:lnTo>
                  <a:pt x="532209" y="477589"/>
                </a:lnTo>
                <a:cubicBezTo>
                  <a:pt x="528042" y="474315"/>
                  <a:pt x="522039" y="472678"/>
                  <a:pt x="514201" y="472678"/>
                </a:cubicBezTo>
                <a:cubicBezTo>
                  <a:pt x="503981" y="472678"/>
                  <a:pt x="495448" y="477291"/>
                  <a:pt x="488602" y="486519"/>
                </a:cubicBezTo>
                <a:cubicBezTo>
                  <a:pt x="481756" y="495746"/>
                  <a:pt x="478333" y="508297"/>
                  <a:pt x="478333" y="524172"/>
                </a:cubicBezTo>
                <a:lnTo>
                  <a:pt x="478333" y="597098"/>
                </a:lnTo>
                <a:lnTo>
                  <a:pt x="443805" y="597098"/>
                </a:lnTo>
                <a:lnTo>
                  <a:pt x="443805" y="444698"/>
                </a:lnTo>
                <a:lnTo>
                  <a:pt x="478333" y="444698"/>
                </a:lnTo>
                <a:lnTo>
                  <a:pt x="478333" y="476101"/>
                </a:lnTo>
                <a:lnTo>
                  <a:pt x="478929" y="476101"/>
                </a:lnTo>
                <a:cubicBezTo>
                  <a:pt x="482302" y="465385"/>
                  <a:pt x="487486" y="457026"/>
                  <a:pt x="494481" y="451023"/>
                </a:cubicBezTo>
                <a:cubicBezTo>
                  <a:pt x="501476" y="445021"/>
                  <a:pt x="509289" y="442019"/>
                  <a:pt x="517921" y="442019"/>
                </a:cubicBezTo>
                <a:close/>
                <a:moveTo>
                  <a:pt x="1906339" y="441126"/>
                </a:moveTo>
                <a:cubicBezTo>
                  <a:pt x="1920428" y="441126"/>
                  <a:pt x="1933029" y="443259"/>
                  <a:pt x="1944141" y="447526"/>
                </a:cubicBezTo>
                <a:lnTo>
                  <a:pt x="1944141" y="477738"/>
                </a:lnTo>
                <a:cubicBezTo>
                  <a:pt x="1933426" y="470396"/>
                  <a:pt x="1921123" y="466725"/>
                  <a:pt x="1907232" y="466725"/>
                </a:cubicBezTo>
                <a:cubicBezTo>
                  <a:pt x="1902866" y="466725"/>
                  <a:pt x="1898922" y="467171"/>
                  <a:pt x="1895400" y="468064"/>
                </a:cubicBezTo>
                <a:cubicBezTo>
                  <a:pt x="1891878" y="468957"/>
                  <a:pt x="1888876" y="470197"/>
                  <a:pt x="1886396" y="471785"/>
                </a:cubicBezTo>
                <a:cubicBezTo>
                  <a:pt x="1883915" y="473372"/>
                  <a:pt x="1881981" y="475282"/>
                  <a:pt x="1880592" y="477515"/>
                </a:cubicBezTo>
                <a:cubicBezTo>
                  <a:pt x="1879203" y="479747"/>
                  <a:pt x="1878508" y="482203"/>
                  <a:pt x="1878508" y="484882"/>
                </a:cubicBezTo>
                <a:cubicBezTo>
                  <a:pt x="1878508" y="488156"/>
                  <a:pt x="1879203" y="490934"/>
                  <a:pt x="1880592" y="493216"/>
                </a:cubicBezTo>
                <a:cubicBezTo>
                  <a:pt x="1881981" y="495498"/>
                  <a:pt x="1884039" y="497507"/>
                  <a:pt x="1886768" y="499244"/>
                </a:cubicBezTo>
                <a:cubicBezTo>
                  <a:pt x="1889497" y="500980"/>
                  <a:pt x="1892771" y="502567"/>
                  <a:pt x="1896591" y="504006"/>
                </a:cubicBezTo>
                <a:cubicBezTo>
                  <a:pt x="1900411" y="505445"/>
                  <a:pt x="1904801" y="507007"/>
                  <a:pt x="1909762" y="508694"/>
                </a:cubicBezTo>
                <a:cubicBezTo>
                  <a:pt x="1916311" y="511373"/>
                  <a:pt x="1922189" y="514102"/>
                  <a:pt x="1927398" y="516880"/>
                </a:cubicBezTo>
                <a:cubicBezTo>
                  <a:pt x="1932607" y="519658"/>
                  <a:pt x="1937047" y="522808"/>
                  <a:pt x="1940718" y="526330"/>
                </a:cubicBezTo>
                <a:cubicBezTo>
                  <a:pt x="1944389" y="529853"/>
                  <a:pt x="1947217" y="533920"/>
                  <a:pt x="1949201" y="538534"/>
                </a:cubicBezTo>
                <a:cubicBezTo>
                  <a:pt x="1951186" y="543148"/>
                  <a:pt x="1952178" y="548630"/>
                  <a:pt x="1952178" y="554980"/>
                </a:cubicBezTo>
                <a:cubicBezTo>
                  <a:pt x="1952178" y="562719"/>
                  <a:pt x="1950392" y="569466"/>
                  <a:pt x="1946820" y="575220"/>
                </a:cubicBezTo>
                <a:cubicBezTo>
                  <a:pt x="1943248" y="580975"/>
                  <a:pt x="1938486" y="585738"/>
                  <a:pt x="1932533" y="589508"/>
                </a:cubicBezTo>
                <a:cubicBezTo>
                  <a:pt x="1926580" y="593278"/>
                  <a:pt x="1919709" y="596081"/>
                  <a:pt x="1911920" y="597917"/>
                </a:cubicBezTo>
                <a:cubicBezTo>
                  <a:pt x="1904131" y="599752"/>
                  <a:pt x="1895921" y="600670"/>
                  <a:pt x="1887289" y="600670"/>
                </a:cubicBezTo>
                <a:cubicBezTo>
                  <a:pt x="1870620" y="600670"/>
                  <a:pt x="1856184" y="597892"/>
                  <a:pt x="1843980" y="592335"/>
                </a:cubicBezTo>
                <a:lnTo>
                  <a:pt x="1843980" y="560337"/>
                </a:lnTo>
                <a:cubicBezTo>
                  <a:pt x="1856878" y="570160"/>
                  <a:pt x="1871116" y="575071"/>
                  <a:pt x="1886694" y="575071"/>
                </a:cubicBezTo>
                <a:cubicBezTo>
                  <a:pt x="1907530" y="575071"/>
                  <a:pt x="1917948" y="568920"/>
                  <a:pt x="1917948" y="556617"/>
                </a:cubicBezTo>
                <a:cubicBezTo>
                  <a:pt x="1917948" y="553144"/>
                  <a:pt x="1917055" y="550192"/>
                  <a:pt x="1915269" y="547761"/>
                </a:cubicBezTo>
                <a:cubicBezTo>
                  <a:pt x="1913483" y="545331"/>
                  <a:pt x="1911077" y="543173"/>
                  <a:pt x="1908051" y="541287"/>
                </a:cubicBezTo>
                <a:cubicBezTo>
                  <a:pt x="1905024" y="539402"/>
                  <a:pt x="1901452" y="537716"/>
                  <a:pt x="1897335" y="536227"/>
                </a:cubicBezTo>
                <a:cubicBezTo>
                  <a:pt x="1893217" y="534739"/>
                  <a:pt x="1888629" y="533052"/>
                  <a:pt x="1883568" y="531167"/>
                </a:cubicBezTo>
                <a:cubicBezTo>
                  <a:pt x="1877317" y="528687"/>
                  <a:pt x="1871687" y="526057"/>
                  <a:pt x="1866676" y="523279"/>
                </a:cubicBezTo>
                <a:cubicBezTo>
                  <a:pt x="1861666" y="520501"/>
                  <a:pt x="1857498" y="517351"/>
                  <a:pt x="1854175" y="513829"/>
                </a:cubicBezTo>
                <a:cubicBezTo>
                  <a:pt x="1850851" y="510306"/>
                  <a:pt x="1848346" y="506313"/>
                  <a:pt x="1846659" y="501848"/>
                </a:cubicBezTo>
                <a:cubicBezTo>
                  <a:pt x="1844972" y="497383"/>
                  <a:pt x="1844129" y="492174"/>
                  <a:pt x="1844129" y="486221"/>
                </a:cubicBezTo>
                <a:cubicBezTo>
                  <a:pt x="1844129" y="478879"/>
                  <a:pt x="1845865" y="472405"/>
                  <a:pt x="1849338" y="466799"/>
                </a:cubicBezTo>
                <a:cubicBezTo>
                  <a:pt x="1852811" y="461193"/>
                  <a:pt x="1857474" y="456480"/>
                  <a:pt x="1863328" y="452660"/>
                </a:cubicBezTo>
                <a:cubicBezTo>
                  <a:pt x="1869181" y="448840"/>
                  <a:pt x="1875829" y="445963"/>
                  <a:pt x="1883271" y="444028"/>
                </a:cubicBezTo>
                <a:cubicBezTo>
                  <a:pt x="1890712" y="442094"/>
                  <a:pt x="1898401" y="441126"/>
                  <a:pt x="1906339" y="441126"/>
                </a:cubicBezTo>
                <a:close/>
                <a:moveTo>
                  <a:pt x="1764655" y="441126"/>
                </a:moveTo>
                <a:cubicBezTo>
                  <a:pt x="1785491" y="441126"/>
                  <a:pt x="1801614" y="447823"/>
                  <a:pt x="1813024" y="461218"/>
                </a:cubicBezTo>
                <a:cubicBezTo>
                  <a:pt x="1824434" y="474612"/>
                  <a:pt x="1830139" y="493216"/>
                  <a:pt x="1830139" y="517029"/>
                </a:cubicBezTo>
                <a:lnTo>
                  <a:pt x="1830139" y="530274"/>
                </a:lnTo>
                <a:lnTo>
                  <a:pt x="1726257" y="530274"/>
                </a:lnTo>
                <a:cubicBezTo>
                  <a:pt x="1726654" y="544363"/>
                  <a:pt x="1730995" y="555228"/>
                  <a:pt x="1739279" y="562868"/>
                </a:cubicBezTo>
                <a:cubicBezTo>
                  <a:pt x="1747564" y="570507"/>
                  <a:pt x="1758949" y="574327"/>
                  <a:pt x="1773435" y="574327"/>
                </a:cubicBezTo>
                <a:cubicBezTo>
                  <a:pt x="1789707" y="574327"/>
                  <a:pt x="1804640" y="569466"/>
                  <a:pt x="1818233" y="559742"/>
                </a:cubicBezTo>
                <a:lnTo>
                  <a:pt x="1818233" y="587573"/>
                </a:lnTo>
                <a:cubicBezTo>
                  <a:pt x="1804342" y="596304"/>
                  <a:pt x="1785987" y="600670"/>
                  <a:pt x="1763166" y="600670"/>
                </a:cubicBezTo>
                <a:cubicBezTo>
                  <a:pt x="1740743" y="600670"/>
                  <a:pt x="1723156" y="593749"/>
                  <a:pt x="1710407" y="579908"/>
                </a:cubicBezTo>
                <a:cubicBezTo>
                  <a:pt x="1697657" y="566067"/>
                  <a:pt x="1691282" y="546596"/>
                  <a:pt x="1691282" y="521493"/>
                </a:cubicBezTo>
                <a:cubicBezTo>
                  <a:pt x="1691282" y="497780"/>
                  <a:pt x="1698302" y="478457"/>
                  <a:pt x="1712342" y="463525"/>
                </a:cubicBezTo>
                <a:cubicBezTo>
                  <a:pt x="1726381" y="448592"/>
                  <a:pt x="1743819" y="441126"/>
                  <a:pt x="1764655" y="441126"/>
                </a:cubicBezTo>
                <a:close/>
                <a:moveTo>
                  <a:pt x="1440805" y="441126"/>
                </a:moveTo>
                <a:cubicBezTo>
                  <a:pt x="1461641" y="441126"/>
                  <a:pt x="1477764" y="447823"/>
                  <a:pt x="1489174" y="461218"/>
                </a:cubicBezTo>
                <a:cubicBezTo>
                  <a:pt x="1500584" y="474612"/>
                  <a:pt x="1506289" y="493216"/>
                  <a:pt x="1506289" y="517029"/>
                </a:cubicBezTo>
                <a:lnTo>
                  <a:pt x="1506289" y="530274"/>
                </a:lnTo>
                <a:lnTo>
                  <a:pt x="1402407" y="530274"/>
                </a:lnTo>
                <a:cubicBezTo>
                  <a:pt x="1402804" y="544363"/>
                  <a:pt x="1407145" y="555228"/>
                  <a:pt x="1415429" y="562868"/>
                </a:cubicBezTo>
                <a:cubicBezTo>
                  <a:pt x="1423714" y="570507"/>
                  <a:pt x="1435099" y="574327"/>
                  <a:pt x="1449585" y="574327"/>
                </a:cubicBezTo>
                <a:cubicBezTo>
                  <a:pt x="1465857" y="574327"/>
                  <a:pt x="1480790" y="569466"/>
                  <a:pt x="1494383" y="559742"/>
                </a:cubicBezTo>
                <a:lnTo>
                  <a:pt x="1494383" y="587573"/>
                </a:lnTo>
                <a:cubicBezTo>
                  <a:pt x="1480492" y="596304"/>
                  <a:pt x="1462137" y="600670"/>
                  <a:pt x="1439316" y="600670"/>
                </a:cubicBezTo>
                <a:cubicBezTo>
                  <a:pt x="1416893" y="600670"/>
                  <a:pt x="1399306" y="593749"/>
                  <a:pt x="1386557" y="579908"/>
                </a:cubicBezTo>
                <a:cubicBezTo>
                  <a:pt x="1373807" y="566067"/>
                  <a:pt x="1367432" y="546596"/>
                  <a:pt x="1367432" y="521493"/>
                </a:cubicBezTo>
                <a:cubicBezTo>
                  <a:pt x="1367432" y="497780"/>
                  <a:pt x="1374452" y="478457"/>
                  <a:pt x="1388492" y="463525"/>
                </a:cubicBezTo>
                <a:cubicBezTo>
                  <a:pt x="1402531" y="448592"/>
                  <a:pt x="1419969" y="441126"/>
                  <a:pt x="1440805" y="441126"/>
                </a:cubicBezTo>
                <a:close/>
                <a:moveTo>
                  <a:pt x="1016942" y="441126"/>
                </a:moveTo>
                <a:cubicBezTo>
                  <a:pt x="1037083" y="441126"/>
                  <a:pt x="1052016" y="449361"/>
                  <a:pt x="1061739" y="465832"/>
                </a:cubicBezTo>
                <a:lnTo>
                  <a:pt x="1062335" y="465832"/>
                </a:lnTo>
                <a:lnTo>
                  <a:pt x="1062335" y="444698"/>
                </a:lnTo>
                <a:lnTo>
                  <a:pt x="1096863" y="444698"/>
                </a:lnTo>
                <a:lnTo>
                  <a:pt x="1096863" y="584894"/>
                </a:lnTo>
                <a:cubicBezTo>
                  <a:pt x="1096863" y="640854"/>
                  <a:pt x="1068734" y="668833"/>
                  <a:pt x="1012477" y="668833"/>
                </a:cubicBezTo>
                <a:cubicBezTo>
                  <a:pt x="992633" y="668833"/>
                  <a:pt x="975320" y="665509"/>
                  <a:pt x="960536" y="658862"/>
                </a:cubicBezTo>
                <a:lnTo>
                  <a:pt x="960536" y="627310"/>
                </a:lnTo>
                <a:cubicBezTo>
                  <a:pt x="977205" y="636835"/>
                  <a:pt x="993030" y="641598"/>
                  <a:pt x="1008013" y="641598"/>
                </a:cubicBezTo>
                <a:cubicBezTo>
                  <a:pt x="1044227" y="641598"/>
                  <a:pt x="1062335" y="623788"/>
                  <a:pt x="1062335" y="588168"/>
                </a:cubicBezTo>
                <a:lnTo>
                  <a:pt x="1062335" y="571500"/>
                </a:lnTo>
                <a:lnTo>
                  <a:pt x="1061739" y="571500"/>
                </a:lnTo>
                <a:cubicBezTo>
                  <a:pt x="1050329" y="590946"/>
                  <a:pt x="1033164" y="600670"/>
                  <a:pt x="1010245" y="600670"/>
                </a:cubicBezTo>
                <a:cubicBezTo>
                  <a:pt x="991691" y="600670"/>
                  <a:pt x="976734" y="593898"/>
                  <a:pt x="965373" y="580355"/>
                </a:cubicBezTo>
                <a:cubicBezTo>
                  <a:pt x="954013" y="566811"/>
                  <a:pt x="948332" y="548630"/>
                  <a:pt x="948332" y="525809"/>
                </a:cubicBezTo>
                <a:cubicBezTo>
                  <a:pt x="948332" y="499913"/>
                  <a:pt x="954434" y="479325"/>
                  <a:pt x="966638" y="464046"/>
                </a:cubicBezTo>
                <a:cubicBezTo>
                  <a:pt x="978842" y="448766"/>
                  <a:pt x="995610" y="441126"/>
                  <a:pt x="1016942" y="441126"/>
                </a:cubicBezTo>
                <a:close/>
                <a:moveTo>
                  <a:pt x="871388" y="441126"/>
                </a:moveTo>
                <a:cubicBezTo>
                  <a:pt x="887958" y="441126"/>
                  <a:pt x="900608" y="446509"/>
                  <a:pt x="909339" y="457274"/>
                </a:cubicBezTo>
                <a:cubicBezTo>
                  <a:pt x="918071" y="468039"/>
                  <a:pt x="922436" y="483592"/>
                  <a:pt x="922436" y="503932"/>
                </a:cubicBezTo>
                <a:lnTo>
                  <a:pt x="922436" y="597098"/>
                </a:lnTo>
                <a:lnTo>
                  <a:pt x="887908" y="597098"/>
                </a:lnTo>
                <a:lnTo>
                  <a:pt x="887908" y="511224"/>
                </a:lnTo>
                <a:cubicBezTo>
                  <a:pt x="887908" y="482748"/>
                  <a:pt x="877837" y="468511"/>
                  <a:pt x="857696" y="468511"/>
                </a:cubicBezTo>
                <a:cubicBezTo>
                  <a:pt x="847179" y="468511"/>
                  <a:pt x="838497" y="472454"/>
                  <a:pt x="831651" y="480342"/>
                </a:cubicBezTo>
                <a:cubicBezTo>
                  <a:pt x="824805" y="488230"/>
                  <a:pt x="821382" y="498177"/>
                  <a:pt x="821382" y="510182"/>
                </a:cubicBezTo>
                <a:lnTo>
                  <a:pt x="821382" y="597098"/>
                </a:lnTo>
                <a:lnTo>
                  <a:pt x="786705" y="597098"/>
                </a:lnTo>
                <a:lnTo>
                  <a:pt x="786705" y="444698"/>
                </a:lnTo>
                <a:lnTo>
                  <a:pt x="821382" y="444698"/>
                </a:lnTo>
                <a:lnTo>
                  <a:pt x="821382" y="469999"/>
                </a:lnTo>
                <a:lnTo>
                  <a:pt x="821977" y="469999"/>
                </a:lnTo>
                <a:cubicBezTo>
                  <a:pt x="833387" y="450750"/>
                  <a:pt x="849858" y="441126"/>
                  <a:pt x="871388" y="441126"/>
                </a:cubicBezTo>
                <a:close/>
                <a:moveTo>
                  <a:pt x="633263" y="441126"/>
                </a:moveTo>
                <a:cubicBezTo>
                  <a:pt x="649833" y="441126"/>
                  <a:pt x="662483" y="446509"/>
                  <a:pt x="671214" y="457274"/>
                </a:cubicBezTo>
                <a:cubicBezTo>
                  <a:pt x="679946" y="468039"/>
                  <a:pt x="684311" y="483592"/>
                  <a:pt x="684311" y="503932"/>
                </a:cubicBezTo>
                <a:lnTo>
                  <a:pt x="684311" y="597098"/>
                </a:lnTo>
                <a:lnTo>
                  <a:pt x="649783" y="597098"/>
                </a:lnTo>
                <a:lnTo>
                  <a:pt x="649783" y="511224"/>
                </a:lnTo>
                <a:cubicBezTo>
                  <a:pt x="649783" y="482748"/>
                  <a:pt x="639713" y="468511"/>
                  <a:pt x="619571" y="468511"/>
                </a:cubicBezTo>
                <a:cubicBezTo>
                  <a:pt x="609054" y="468511"/>
                  <a:pt x="600372" y="472454"/>
                  <a:pt x="593526" y="480342"/>
                </a:cubicBezTo>
                <a:cubicBezTo>
                  <a:pt x="586680" y="488230"/>
                  <a:pt x="583257" y="498177"/>
                  <a:pt x="583257" y="510182"/>
                </a:cubicBezTo>
                <a:lnTo>
                  <a:pt x="583257" y="597098"/>
                </a:lnTo>
                <a:lnTo>
                  <a:pt x="548580" y="597098"/>
                </a:lnTo>
                <a:lnTo>
                  <a:pt x="548580" y="444698"/>
                </a:lnTo>
                <a:lnTo>
                  <a:pt x="583257" y="444698"/>
                </a:lnTo>
                <a:lnTo>
                  <a:pt x="583257" y="469999"/>
                </a:lnTo>
                <a:lnTo>
                  <a:pt x="583852" y="469999"/>
                </a:lnTo>
                <a:cubicBezTo>
                  <a:pt x="595263" y="450750"/>
                  <a:pt x="611733" y="441126"/>
                  <a:pt x="633263" y="441126"/>
                </a:cubicBezTo>
                <a:close/>
                <a:moveTo>
                  <a:pt x="350639" y="441126"/>
                </a:moveTo>
                <a:cubicBezTo>
                  <a:pt x="389136" y="441126"/>
                  <a:pt x="408384" y="460077"/>
                  <a:pt x="408384" y="497979"/>
                </a:cubicBezTo>
                <a:lnTo>
                  <a:pt x="408384" y="597098"/>
                </a:lnTo>
                <a:lnTo>
                  <a:pt x="374898" y="597098"/>
                </a:lnTo>
                <a:lnTo>
                  <a:pt x="374898" y="573285"/>
                </a:lnTo>
                <a:lnTo>
                  <a:pt x="374302" y="573285"/>
                </a:lnTo>
                <a:cubicBezTo>
                  <a:pt x="363785" y="591542"/>
                  <a:pt x="348357" y="600670"/>
                  <a:pt x="328017" y="600670"/>
                </a:cubicBezTo>
                <a:cubicBezTo>
                  <a:pt x="313035" y="600670"/>
                  <a:pt x="301302" y="596602"/>
                  <a:pt x="292819" y="588466"/>
                </a:cubicBezTo>
                <a:cubicBezTo>
                  <a:pt x="284336" y="580330"/>
                  <a:pt x="280094" y="569565"/>
                  <a:pt x="280094" y="556170"/>
                </a:cubicBezTo>
                <a:cubicBezTo>
                  <a:pt x="280094" y="527397"/>
                  <a:pt x="296664" y="510629"/>
                  <a:pt x="329803" y="505866"/>
                </a:cubicBezTo>
                <a:lnTo>
                  <a:pt x="375047" y="499467"/>
                </a:lnTo>
                <a:cubicBezTo>
                  <a:pt x="375047" y="477738"/>
                  <a:pt x="364728" y="466873"/>
                  <a:pt x="344090" y="466873"/>
                </a:cubicBezTo>
                <a:cubicBezTo>
                  <a:pt x="325933" y="466873"/>
                  <a:pt x="309562" y="473124"/>
                  <a:pt x="294977" y="485626"/>
                </a:cubicBezTo>
                <a:lnTo>
                  <a:pt x="294977" y="455414"/>
                </a:lnTo>
                <a:cubicBezTo>
                  <a:pt x="311050" y="445889"/>
                  <a:pt x="329604" y="441126"/>
                  <a:pt x="350639" y="441126"/>
                </a:cubicBezTo>
                <a:close/>
                <a:moveTo>
                  <a:pt x="202555" y="441126"/>
                </a:moveTo>
                <a:cubicBezTo>
                  <a:pt x="223391" y="441126"/>
                  <a:pt x="239514" y="447823"/>
                  <a:pt x="250924" y="461218"/>
                </a:cubicBezTo>
                <a:cubicBezTo>
                  <a:pt x="262334" y="474612"/>
                  <a:pt x="268039" y="493216"/>
                  <a:pt x="268039" y="517029"/>
                </a:cubicBezTo>
                <a:lnTo>
                  <a:pt x="268039" y="530274"/>
                </a:lnTo>
                <a:lnTo>
                  <a:pt x="164157" y="530274"/>
                </a:lnTo>
                <a:cubicBezTo>
                  <a:pt x="164554" y="544363"/>
                  <a:pt x="168895" y="555228"/>
                  <a:pt x="177179" y="562868"/>
                </a:cubicBezTo>
                <a:cubicBezTo>
                  <a:pt x="185464" y="570507"/>
                  <a:pt x="196850" y="574327"/>
                  <a:pt x="211336" y="574327"/>
                </a:cubicBezTo>
                <a:cubicBezTo>
                  <a:pt x="227607" y="574327"/>
                  <a:pt x="242540" y="569466"/>
                  <a:pt x="256133" y="559742"/>
                </a:cubicBezTo>
                <a:lnTo>
                  <a:pt x="256133" y="587573"/>
                </a:lnTo>
                <a:cubicBezTo>
                  <a:pt x="242242" y="596304"/>
                  <a:pt x="223887" y="600670"/>
                  <a:pt x="201066" y="600670"/>
                </a:cubicBezTo>
                <a:cubicBezTo>
                  <a:pt x="178643" y="600670"/>
                  <a:pt x="161056" y="593749"/>
                  <a:pt x="148307" y="579908"/>
                </a:cubicBezTo>
                <a:cubicBezTo>
                  <a:pt x="135557" y="566067"/>
                  <a:pt x="129182" y="546596"/>
                  <a:pt x="129182" y="521493"/>
                </a:cubicBezTo>
                <a:cubicBezTo>
                  <a:pt x="129182" y="497780"/>
                  <a:pt x="136202" y="478457"/>
                  <a:pt x="150242" y="463525"/>
                </a:cubicBezTo>
                <a:cubicBezTo>
                  <a:pt x="164281" y="448592"/>
                  <a:pt x="181719" y="441126"/>
                  <a:pt x="202555" y="441126"/>
                </a:cubicBezTo>
                <a:close/>
                <a:moveTo>
                  <a:pt x="0" y="383679"/>
                </a:moveTo>
                <a:lnTo>
                  <a:pt x="35421" y="383679"/>
                </a:lnTo>
                <a:lnTo>
                  <a:pt x="35421" y="567184"/>
                </a:lnTo>
                <a:lnTo>
                  <a:pt x="118169" y="567184"/>
                </a:lnTo>
                <a:lnTo>
                  <a:pt x="118169" y="597098"/>
                </a:lnTo>
                <a:lnTo>
                  <a:pt x="0" y="597098"/>
                </a:lnTo>
                <a:close/>
                <a:moveTo>
                  <a:pt x="1297483" y="380107"/>
                </a:moveTo>
                <a:cubicBezTo>
                  <a:pt x="1319807" y="380107"/>
                  <a:pt x="1336079" y="382637"/>
                  <a:pt x="1346299" y="387697"/>
                </a:cubicBezTo>
                <a:lnTo>
                  <a:pt x="1346299" y="422671"/>
                </a:lnTo>
                <a:cubicBezTo>
                  <a:pt x="1334194" y="413940"/>
                  <a:pt x="1318617" y="409575"/>
                  <a:pt x="1299567" y="409575"/>
                </a:cubicBezTo>
                <a:cubicBezTo>
                  <a:pt x="1294308" y="409575"/>
                  <a:pt x="1289074" y="410071"/>
                  <a:pt x="1283865" y="411063"/>
                </a:cubicBezTo>
                <a:cubicBezTo>
                  <a:pt x="1278656" y="412055"/>
                  <a:pt x="1273993" y="413692"/>
                  <a:pt x="1269875" y="415974"/>
                </a:cubicBezTo>
                <a:cubicBezTo>
                  <a:pt x="1265758" y="418256"/>
                  <a:pt x="1262409" y="421183"/>
                  <a:pt x="1259830" y="424755"/>
                </a:cubicBezTo>
                <a:cubicBezTo>
                  <a:pt x="1257250" y="428327"/>
                  <a:pt x="1255960" y="432643"/>
                  <a:pt x="1255960" y="437703"/>
                </a:cubicBezTo>
                <a:cubicBezTo>
                  <a:pt x="1255960" y="442466"/>
                  <a:pt x="1256952" y="446583"/>
                  <a:pt x="1258937" y="450056"/>
                </a:cubicBezTo>
                <a:cubicBezTo>
                  <a:pt x="1260921" y="453528"/>
                  <a:pt x="1263823" y="456704"/>
                  <a:pt x="1267643" y="459581"/>
                </a:cubicBezTo>
                <a:cubicBezTo>
                  <a:pt x="1271463" y="462458"/>
                  <a:pt x="1276126" y="465261"/>
                  <a:pt x="1281633" y="467990"/>
                </a:cubicBezTo>
                <a:cubicBezTo>
                  <a:pt x="1287140" y="470718"/>
                  <a:pt x="1293514" y="473670"/>
                  <a:pt x="1300757" y="476845"/>
                </a:cubicBezTo>
                <a:cubicBezTo>
                  <a:pt x="1308199" y="480714"/>
                  <a:pt x="1315218" y="484782"/>
                  <a:pt x="1321817" y="489049"/>
                </a:cubicBezTo>
                <a:cubicBezTo>
                  <a:pt x="1328415" y="493315"/>
                  <a:pt x="1334219" y="498028"/>
                  <a:pt x="1339229" y="503187"/>
                </a:cubicBezTo>
                <a:cubicBezTo>
                  <a:pt x="1344240" y="508347"/>
                  <a:pt x="1348209" y="514077"/>
                  <a:pt x="1351136" y="520377"/>
                </a:cubicBezTo>
                <a:cubicBezTo>
                  <a:pt x="1354063" y="526678"/>
                  <a:pt x="1355526" y="533846"/>
                  <a:pt x="1355526" y="541883"/>
                </a:cubicBezTo>
                <a:cubicBezTo>
                  <a:pt x="1355526" y="552698"/>
                  <a:pt x="1353343" y="561826"/>
                  <a:pt x="1348978" y="569267"/>
                </a:cubicBezTo>
                <a:cubicBezTo>
                  <a:pt x="1344612" y="576709"/>
                  <a:pt x="1338733" y="582761"/>
                  <a:pt x="1331342" y="587424"/>
                </a:cubicBezTo>
                <a:cubicBezTo>
                  <a:pt x="1323950" y="592087"/>
                  <a:pt x="1315442" y="595461"/>
                  <a:pt x="1305817" y="597544"/>
                </a:cubicBezTo>
                <a:cubicBezTo>
                  <a:pt x="1296193" y="599628"/>
                  <a:pt x="1286023" y="600670"/>
                  <a:pt x="1275308" y="600670"/>
                </a:cubicBezTo>
                <a:cubicBezTo>
                  <a:pt x="1271736" y="600670"/>
                  <a:pt x="1267345" y="600397"/>
                  <a:pt x="1262137" y="599851"/>
                </a:cubicBezTo>
                <a:cubicBezTo>
                  <a:pt x="1256927" y="599306"/>
                  <a:pt x="1251594" y="598512"/>
                  <a:pt x="1246137" y="597470"/>
                </a:cubicBezTo>
                <a:cubicBezTo>
                  <a:pt x="1240680" y="596428"/>
                  <a:pt x="1235521" y="595163"/>
                  <a:pt x="1230659" y="593675"/>
                </a:cubicBezTo>
                <a:cubicBezTo>
                  <a:pt x="1225798" y="592187"/>
                  <a:pt x="1221879" y="590500"/>
                  <a:pt x="1218902" y="588615"/>
                </a:cubicBezTo>
                <a:lnTo>
                  <a:pt x="1218902" y="552152"/>
                </a:lnTo>
                <a:cubicBezTo>
                  <a:pt x="1222176" y="555128"/>
                  <a:pt x="1226070" y="557807"/>
                  <a:pt x="1230585" y="560189"/>
                </a:cubicBezTo>
                <a:cubicBezTo>
                  <a:pt x="1235099" y="562570"/>
                  <a:pt x="1239887" y="564579"/>
                  <a:pt x="1244947" y="566216"/>
                </a:cubicBezTo>
                <a:cubicBezTo>
                  <a:pt x="1250007" y="567853"/>
                  <a:pt x="1255067" y="569118"/>
                  <a:pt x="1260127" y="570011"/>
                </a:cubicBezTo>
                <a:cubicBezTo>
                  <a:pt x="1265187" y="570904"/>
                  <a:pt x="1269851" y="571351"/>
                  <a:pt x="1274117" y="571351"/>
                </a:cubicBezTo>
                <a:cubicBezTo>
                  <a:pt x="1289000" y="571351"/>
                  <a:pt x="1300088" y="568870"/>
                  <a:pt x="1307380" y="563909"/>
                </a:cubicBezTo>
                <a:cubicBezTo>
                  <a:pt x="1314673" y="558948"/>
                  <a:pt x="1318319" y="551755"/>
                  <a:pt x="1318319" y="542329"/>
                </a:cubicBezTo>
                <a:cubicBezTo>
                  <a:pt x="1318319" y="537269"/>
                  <a:pt x="1317104" y="532879"/>
                  <a:pt x="1314673" y="529158"/>
                </a:cubicBezTo>
                <a:cubicBezTo>
                  <a:pt x="1312242" y="525437"/>
                  <a:pt x="1308844" y="522039"/>
                  <a:pt x="1304478" y="518963"/>
                </a:cubicBezTo>
                <a:cubicBezTo>
                  <a:pt x="1300112" y="515887"/>
                  <a:pt x="1294978" y="512936"/>
                  <a:pt x="1289074" y="510108"/>
                </a:cubicBezTo>
                <a:cubicBezTo>
                  <a:pt x="1283171" y="507280"/>
                  <a:pt x="1276846" y="504329"/>
                  <a:pt x="1270099" y="501253"/>
                </a:cubicBezTo>
                <a:cubicBezTo>
                  <a:pt x="1262856" y="497383"/>
                  <a:pt x="1256109" y="493464"/>
                  <a:pt x="1249858" y="489495"/>
                </a:cubicBezTo>
                <a:cubicBezTo>
                  <a:pt x="1243607" y="485527"/>
                  <a:pt x="1238175" y="481136"/>
                  <a:pt x="1233561" y="476324"/>
                </a:cubicBezTo>
                <a:cubicBezTo>
                  <a:pt x="1228948" y="471512"/>
                  <a:pt x="1225326" y="466080"/>
                  <a:pt x="1222697" y="460027"/>
                </a:cubicBezTo>
                <a:cubicBezTo>
                  <a:pt x="1220068" y="453975"/>
                  <a:pt x="1218753" y="446881"/>
                  <a:pt x="1218753" y="438745"/>
                </a:cubicBezTo>
                <a:cubicBezTo>
                  <a:pt x="1218753" y="428724"/>
                  <a:pt x="1221010" y="420017"/>
                  <a:pt x="1225525" y="412626"/>
                </a:cubicBezTo>
                <a:cubicBezTo>
                  <a:pt x="1230039" y="405234"/>
                  <a:pt x="1235992" y="399132"/>
                  <a:pt x="1243384" y="394320"/>
                </a:cubicBezTo>
                <a:cubicBezTo>
                  <a:pt x="1250776" y="389508"/>
                  <a:pt x="1259185" y="385936"/>
                  <a:pt x="1268611" y="383604"/>
                </a:cubicBezTo>
                <a:cubicBezTo>
                  <a:pt x="1278036" y="381272"/>
                  <a:pt x="1287661" y="380107"/>
                  <a:pt x="1297483" y="380107"/>
                </a:cubicBezTo>
                <a:close/>
                <a:moveTo>
                  <a:pt x="1651843" y="373409"/>
                </a:moveTo>
                <a:cubicBezTo>
                  <a:pt x="1657697" y="373409"/>
                  <a:pt x="1662658" y="375295"/>
                  <a:pt x="1666726" y="379065"/>
                </a:cubicBezTo>
                <a:cubicBezTo>
                  <a:pt x="1670794" y="382835"/>
                  <a:pt x="1672828" y="387548"/>
                  <a:pt x="1672828" y="393204"/>
                </a:cubicBezTo>
                <a:cubicBezTo>
                  <a:pt x="1672828" y="398561"/>
                  <a:pt x="1670794" y="403150"/>
                  <a:pt x="1666726" y="406970"/>
                </a:cubicBezTo>
                <a:cubicBezTo>
                  <a:pt x="1662658" y="410790"/>
                  <a:pt x="1657697" y="412700"/>
                  <a:pt x="1651843" y="412700"/>
                </a:cubicBezTo>
                <a:cubicBezTo>
                  <a:pt x="1646187" y="412700"/>
                  <a:pt x="1641351" y="410864"/>
                  <a:pt x="1637332" y="407193"/>
                </a:cubicBezTo>
                <a:cubicBezTo>
                  <a:pt x="1633314" y="403522"/>
                  <a:pt x="1631305" y="398859"/>
                  <a:pt x="1631305" y="393204"/>
                </a:cubicBezTo>
                <a:cubicBezTo>
                  <a:pt x="1631305" y="387548"/>
                  <a:pt x="1633314" y="382835"/>
                  <a:pt x="1637332" y="379065"/>
                </a:cubicBezTo>
                <a:cubicBezTo>
                  <a:pt x="1641351" y="375295"/>
                  <a:pt x="1646187" y="373409"/>
                  <a:pt x="1651843" y="373409"/>
                </a:cubicBezTo>
                <a:close/>
                <a:moveTo>
                  <a:pt x="737443" y="373409"/>
                </a:moveTo>
                <a:cubicBezTo>
                  <a:pt x="743297" y="373409"/>
                  <a:pt x="748258" y="375295"/>
                  <a:pt x="752326" y="379065"/>
                </a:cubicBezTo>
                <a:cubicBezTo>
                  <a:pt x="756394" y="382835"/>
                  <a:pt x="758428" y="387548"/>
                  <a:pt x="758428" y="393204"/>
                </a:cubicBezTo>
                <a:cubicBezTo>
                  <a:pt x="758428" y="398561"/>
                  <a:pt x="756394" y="403150"/>
                  <a:pt x="752326" y="406970"/>
                </a:cubicBezTo>
                <a:cubicBezTo>
                  <a:pt x="748258" y="410790"/>
                  <a:pt x="743297" y="412700"/>
                  <a:pt x="737443" y="412700"/>
                </a:cubicBezTo>
                <a:cubicBezTo>
                  <a:pt x="731787" y="412700"/>
                  <a:pt x="726951" y="410864"/>
                  <a:pt x="722932" y="407193"/>
                </a:cubicBezTo>
                <a:cubicBezTo>
                  <a:pt x="718914" y="403522"/>
                  <a:pt x="716905" y="398859"/>
                  <a:pt x="716905" y="393204"/>
                </a:cubicBezTo>
                <a:cubicBezTo>
                  <a:pt x="716905" y="387548"/>
                  <a:pt x="718914" y="382835"/>
                  <a:pt x="722932" y="379065"/>
                </a:cubicBezTo>
                <a:cubicBezTo>
                  <a:pt x="726951" y="375295"/>
                  <a:pt x="731787" y="373409"/>
                  <a:pt x="737443" y="373409"/>
                </a:cubicBezTo>
                <a:close/>
                <a:moveTo>
                  <a:pt x="698896" y="150762"/>
                </a:moveTo>
                <a:lnTo>
                  <a:pt x="666898" y="155227"/>
                </a:lnTo>
                <a:cubicBezTo>
                  <a:pt x="656977" y="156517"/>
                  <a:pt x="649510" y="158923"/>
                  <a:pt x="644500" y="162446"/>
                </a:cubicBezTo>
                <a:cubicBezTo>
                  <a:pt x="639489" y="165968"/>
                  <a:pt x="636984" y="172144"/>
                  <a:pt x="636984" y="180975"/>
                </a:cubicBezTo>
                <a:cubicBezTo>
                  <a:pt x="636984" y="187424"/>
                  <a:pt x="639291" y="192707"/>
                  <a:pt x="643904" y="196825"/>
                </a:cubicBezTo>
                <a:cubicBezTo>
                  <a:pt x="648518" y="200942"/>
                  <a:pt x="654695" y="203001"/>
                  <a:pt x="662434" y="203001"/>
                </a:cubicBezTo>
                <a:cubicBezTo>
                  <a:pt x="672951" y="203001"/>
                  <a:pt x="681657" y="199305"/>
                  <a:pt x="688553" y="191913"/>
                </a:cubicBezTo>
                <a:cubicBezTo>
                  <a:pt x="695449" y="184522"/>
                  <a:pt x="698896" y="175220"/>
                  <a:pt x="698896" y="164008"/>
                </a:cubicBezTo>
                <a:close/>
                <a:moveTo>
                  <a:pt x="339625" y="97184"/>
                </a:moveTo>
                <a:cubicBezTo>
                  <a:pt x="326529" y="97184"/>
                  <a:pt x="316284" y="102021"/>
                  <a:pt x="308892" y="111695"/>
                </a:cubicBezTo>
                <a:cubicBezTo>
                  <a:pt x="301501" y="121369"/>
                  <a:pt x="297805" y="134888"/>
                  <a:pt x="297805" y="152251"/>
                </a:cubicBezTo>
                <a:cubicBezTo>
                  <a:pt x="297805" y="167233"/>
                  <a:pt x="301352" y="179213"/>
                  <a:pt x="308446" y="188193"/>
                </a:cubicBezTo>
                <a:cubicBezTo>
                  <a:pt x="315540" y="197172"/>
                  <a:pt x="324941" y="201662"/>
                  <a:pt x="336649" y="201662"/>
                </a:cubicBezTo>
                <a:cubicBezTo>
                  <a:pt x="348555" y="201662"/>
                  <a:pt x="358229" y="197371"/>
                  <a:pt x="365670" y="188788"/>
                </a:cubicBezTo>
                <a:cubicBezTo>
                  <a:pt x="373112" y="180206"/>
                  <a:pt x="376832" y="169217"/>
                  <a:pt x="376832" y="155823"/>
                </a:cubicBezTo>
                <a:lnTo>
                  <a:pt x="376832" y="136029"/>
                </a:lnTo>
                <a:cubicBezTo>
                  <a:pt x="376832" y="125313"/>
                  <a:pt x="373285" y="116160"/>
                  <a:pt x="366191" y="108570"/>
                </a:cubicBezTo>
                <a:cubicBezTo>
                  <a:pt x="359097" y="100979"/>
                  <a:pt x="350242" y="97184"/>
                  <a:pt x="339625" y="97184"/>
                </a:cubicBezTo>
                <a:close/>
                <a:moveTo>
                  <a:pt x="1297483" y="95101"/>
                </a:moveTo>
                <a:cubicBezTo>
                  <a:pt x="1287561" y="95101"/>
                  <a:pt x="1279153" y="98722"/>
                  <a:pt x="1272257" y="105965"/>
                </a:cubicBezTo>
                <a:cubicBezTo>
                  <a:pt x="1265361" y="113208"/>
                  <a:pt x="1261119" y="122684"/>
                  <a:pt x="1259532" y="134391"/>
                </a:cubicBezTo>
                <a:lnTo>
                  <a:pt x="1330077" y="134391"/>
                </a:lnTo>
                <a:cubicBezTo>
                  <a:pt x="1329977" y="121989"/>
                  <a:pt x="1327050" y="112340"/>
                  <a:pt x="1321296" y="105444"/>
                </a:cubicBezTo>
                <a:cubicBezTo>
                  <a:pt x="1315541" y="98549"/>
                  <a:pt x="1307603" y="95101"/>
                  <a:pt x="1297483" y="95101"/>
                </a:cubicBezTo>
                <a:close/>
                <a:moveTo>
                  <a:pt x="1070371" y="73223"/>
                </a:moveTo>
                <a:lnTo>
                  <a:pt x="1107876" y="73223"/>
                </a:lnTo>
                <a:lnTo>
                  <a:pt x="1141660" y="179784"/>
                </a:lnTo>
                <a:cubicBezTo>
                  <a:pt x="1144240" y="187622"/>
                  <a:pt x="1145827" y="194468"/>
                  <a:pt x="1146423" y="200322"/>
                </a:cubicBezTo>
                <a:lnTo>
                  <a:pt x="1146869" y="200322"/>
                </a:lnTo>
                <a:cubicBezTo>
                  <a:pt x="1147762" y="192980"/>
                  <a:pt x="1149151" y="186332"/>
                  <a:pt x="1151036" y="180379"/>
                </a:cubicBezTo>
                <a:lnTo>
                  <a:pt x="1186457" y="73223"/>
                </a:lnTo>
                <a:lnTo>
                  <a:pt x="1222771" y="73223"/>
                </a:lnTo>
                <a:lnTo>
                  <a:pt x="1163835" y="225623"/>
                </a:lnTo>
                <a:lnTo>
                  <a:pt x="1126480" y="225623"/>
                </a:lnTo>
                <a:close/>
                <a:moveTo>
                  <a:pt x="443805" y="73223"/>
                </a:moveTo>
                <a:lnTo>
                  <a:pt x="478333" y="73223"/>
                </a:lnTo>
                <a:lnTo>
                  <a:pt x="478333" y="225623"/>
                </a:lnTo>
                <a:lnTo>
                  <a:pt x="443805" y="225623"/>
                </a:lnTo>
                <a:close/>
                <a:moveTo>
                  <a:pt x="205680" y="73223"/>
                </a:moveTo>
                <a:lnTo>
                  <a:pt x="240208" y="73223"/>
                </a:lnTo>
                <a:lnTo>
                  <a:pt x="240208" y="225623"/>
                </a:lnTo>
                <a:lnTo>
                  <a:pt x="205680" y="225623"/>
                </a:lnTo>
                <a:close/>
                <a:moveTo>
                  <a:pt x="1471463" y="69651"/>
                </a:moveTo>
                <a:cubicBezTo>
                  <a:pt x="1488033" y="69651"/>
                  <a:pt x="1500683" y="75034"/>
                  <a:pt x="1509414" y="85799"/>
                </a:cubicBezTo>
                <a:cubicBezTo>
                  <a:pt x="1518146" y="96564"/>
                  <a:pt x="1522511" y="112117"/>
                  <a:pt x="1522511" y="132457"/>
                </a:cubicBezTo>
                <a:lnTo>
                  <a:pt x="1522511" y="225623"/>
                </a:lnTo>
                <a:lnTo>
                  <a:pt x="1487983" y="225623"/>
                </a:lnTo>
                <a:lnTo>
                  <a:pt x="1487983" y="139749"/>
                </a:lnTo>
                <a:cubicBezTo>
                  <a:pt x="1487983" y="111273"/>
                  <a:pt x="1477912" y="97036"/>
                  <a:pt x="1457771" y="97036"/>
                </a:cubicBezTo>
                <a:cubicBezTo>
                  <a:pt x="1447254" y="97036"/>
                  <a:pt x="1438572" y="100979"/>
                  <a:pt x="1431726" y="108867"/>
                </a:cubicBezTo>
                <a:cubicBezTo>
                  <a:pt x="1424880" y="116755"/>
                  <a:pt x="1421457" y="126702"/>
                  <a:pt x="1421457" y="138707"/>
                </a:cubicBezTo>
                <a:lnTo>
                  <a:pt x="1421457" y="225623"/>
                </a:lnTo>
                <a:lnTo>
                  <a:pt x="1386780" y="225623"/>
                </a:lnTo>
                <a:lnTo>
                  <a:pt x="1386780" y="73223"/>
                </a:lnTo>
                <a:lnTo>
                  <a:pt x="1421457" y="73223"/>
                </a:lnTo>
                <a:lnTo>
                  <a:pt x="1421457" y="98524"/>
                </a:lnTo>
                <a:lnTo>
                  <a:pt x="1422052" y="98524"/>
                </a:lnTo>
                <a:cubicBezTo>
                  <a:pt x="1433462" y="79275"/>
                  <a:pt x="1449933" y="69651"/>
                  <a:pt x="1471463" y="69651"/>
                </a:cubicBezTo>
                <a:close/>
                <a:moveTo>
                  <a:pt x="1297930" y="69651"/>
                </a:moveTo>
                <a:cubicBezTo>
                  <a:pt x="1318766" y="69651"/>
                  <a:pt x="1334889" y="76348"/>
                  <a:pt x="1346299" y="89743"/>
                </a:cubicBezTo>
                <a:cubicBezTo>
                  <a:pt x="1357709" y="103137"/>
                  <a:pt x="1363414" y="121741"/>
                  <a:pt x="1363414" y="145554"/>
                </a:cubicBezTo>
                <a:lnTo>
                  <a:pt x="1363414" y="158799"/>
                </a:lnTo>
                <a:lnTo>
                  <a:pt x="1259532" y="158799"/>
                </a:lnTo>
                <a:cubicBezTo>
                  <a:pt x="1259929" y="172888"/>
                  <a:pt x="1264270" y="183753"/>
                  <a:pt x="1272555" y="191393"/>
                </a:cubicBezTo>
                <a:cubicBezTo>
                  <a:pt x="1280839" y="199032"/>
                  <a:pt x="1292225" y="202852"/>
                  <a:pt x="1306711" y="202852"/>
                </a:cubicBezTo>
                <a:cubicBezTo>
                  <a:pt x="1322982" y="202852"/>
                  <a:pt x="1337915" y="197991"/>
                  <a:pt x="1351508" y="188267"/>
                </a:cubicBezTo>
                <a:lnTo>
                  <a:pt x="1351508" y="216098"/>
                </a:lnTo>
                <a:cubicBezTo>
                  <a:pt x="1337617" y="224829"/>
                  <a:pt x="1319262" y="229195"/>
                  <a:pt x="1296441" y="229195"/>
                </a:cubicBezTo>
                <a:cubicBezTo>
                  <a:pt x="1274018" y="229195"/>
                  <a:pt x="1256431" y="222274"/>
                  <a:pt x="1243682" y="208433"/>
                </a:cubicBezTo>
                <a:cubicBezTo>
                  <a:pt x="1230932" y="194592"/>
                  <a:pt x="1224557" y="175121"/>
                  <a:pt x="1224557" y="150018"/>
                </a:cubicBezTo>
                <a:cubicBezTo>
                  <a:pt x="1224557" y="126305"/>
                  <a:pt x="1231577" y="106982"/>
                  <a:pt x="1245617" y="92050"/>
                </a:cubicBezTo>
                <a:cubicBezTo>
                  <a:pt x="1259656" y="77117"/>
                  <a:pt x="1277094" y="69651"/>
                  <a:pt x="1297930" y="69651"/>
                </a:cubicBezTo>
                <a:close/>
                <a:moveTo>
                  <a:pt x="674489" y="69651"/>
                </a:moveTo>
                <a:cubicBezTo>
                  <a:pt x="712985" y="69651"/>
                  <a:pt x="732234" y="88602"/>
                  <a:pt x="732234" y="126504"/>
                </a:cubicBezTo>
                <a:lnTo>
                  <a:pt x="732234" y="225623"/>
                </a:lnTo>
                <a:lnTo>
                  <a:pt x="698748" y="225623"/>
                </a:lnTo>
                <a:lnTo>
                  <a:pt x="698748" y="201811"/>
                </a:lnTo>
                <a:lnTo>
                  <a:pt x="698152" y="201811"/>
                </a:lnTo>
                <a:cubicBezTo>
                  <a:pt x="687635" y="220067"/>
                  <a:pt x="672207" y="229195"/>
                  <a:pt x="651867" y="229195"/>
                </a:cubicBezTo>
                <a:cubicBezTo>
                  <a:pt x="636885" y="229195"/>
                  <a:pt x="625152" y="225127"/>
                  <a:pt x="616669" y="216991"/>
                </a:cubicBezTo>
                <a:cubicBezTo>
                  <a:pt x="608186" y="208855"/>
                  <a:pt x="603944" y="198090"/>
                  <a:pt x="603944" y="184695"/>
                </a:cubicBezTo>
                <a:cubicBezTo>
                  <a:pt x="603944" y="155922"/>
                  <a:pt x="620514" y="139154"/>
                  <a:pt x="653653" y="134391"/>
                </a:cubicBezTo>
                <a:lnTo>
                  <a:pt x="698896" y="127992"/>
                </a:lnTo>
                <a:cubicBezTo>
                  <a:pt x="698896" y="106263"/>
                  <a:pt x="688578" y="95398"/>
                  <a:pt x="667940" y="95398"/>
                </a:cubicBezTo>
                <a:cubicBezTo>
                  <a:pt x="649783" y="95398"/>
                  <a:pt x="633412" y="101649"/>
                  <a:pt x="618827" y="114151"/>
                </a:cubicBezTo>
                <a:lnTo>
                  <a:pt x="618827" y="83939"/>
                </a:lnTo>
                <a:cubicBezTo>
                  <a:pt x="634900" y="74414"/>
                  <a:pt x="653454" y="69651"/>
                  <a:pt x="674489" y="69651"/>
                </a:cubicBezTo>
                <a:close/>
                <a:moveTo>
                  <a:pt x="331142" y="69651"/>
                </a:moveTo>
                <a:cubicBezTo>
                  <a:pt x="351284" y="69651"/>
                  <a:pt x="366216" y="77886"/>
                  <a:pt x="375939" y="94357"/>
                </a:cubicBezTo>
                <a:lnTo>
                  <a:pt x="376535" y="94357"/>
                </a:lnTo>
                <a:lnTo>
                  <a:pt x="376535" y="73223"/>
                </a:lnTo>
                <a:lnTo>
                  <a:pt x="411063" y="73223"/>
                </a:lnTo>
                <a:lnTo>
                  <a:pt x="411063" y="213419"/>
                </a:lnTo>
                <a:cubicBezTo>
                  <a:pt x="411063" y="269379"/>
                  <a:pt x="382934" y="297358"/>
                  <a:pt x="326677" y="297358"/>
                </a:cubicBezTo>
                <a:cubicBezTo>
                  <a:pt x="306834" y="297358"/>
                  <a:pt x="289520" y="294034"/>
                  <a:pt x="274736" y="287387"/>
                </a:cubicBezTo>
                <a:lnTo>
                  <a:pt x="274736" y="255835"/>
                </a:lnTo>
                <a:cubicBezTo>
                  <a:pt x="291405" y="265360"/>
                  <a:pt x="307230" y="270123"/>
                  <a:pt x="322213" y="270123"/>
                </a:cubicBezTo>
                <a:cubicBezTo>
                  <a:pt x="358427" y="270123"/>
                  <a:pt x="376535" y="252313"/>
                  <a:pt x="376535" y="216693"/>
                </a:cubicBezTo>
                <a:lnTo>
                  <a:pt x="376535" y="200025"/>
                </a:lnTo>
                <a:lnTo>
                  <a:pt x="375939" y="200025"/>
                </a:lnTo>
                <a:cubicBezTo>
                  <a:pt x="364529" y="219471"/>
                  <a:pt x="347364" y="229195"/>
                  <a:pt x="324445" y="229195"/>
                </a:cubicBezTo>
                <a:cubicBezTo>
                  <a:pt x="305891" y="229195"/>
                  <a:pt x="290934" y="222423"/>
                  <a:pt x="279573" y="208880"/>
                </a:cubicBezTo>
                <a:cubicBezTo>
                  <a:pt x="268213" y="195337"/>
                  <a:pt x="262532" y="177155"/>
                  <a:pt x="262532" y="154334"/>
                </a:cubicBezTo>
                <a:cubicBezTo>
                  <a:pt x="262532" y="128438"/>
                  <a:pt x="268634" y="107850"/>
                  <a:pt x="280838" y="92571"/>
                </a:cubicBezTo>
                <a:cubicBezTo>
                  <a:pt x="293042" y="77291"/>
                  <a:pt x="309810" y="69651"/>
                  <a:pt x="331142" y="69651"/>
                </a:cubicBezTo>
                <a:close/>
                <a:moveTo>
                  <a:pt x="35272" y="42267"/>
                </a:moveTo>
                <a:lnTo>
                  <a:pt x="35272" y="195709"/>
                </a:lnTo>
                <a:lnTo>
                  <a:pt x="63549" y="195709"/>
                </a:lnTo>
                <a:cubicBezTo>
                  <a:pt x="88453" y="195709"/>
                  <a:pt x="107826" y="188863"/>
                  <a:pt x="121667" y="175170"/>
                </a:cubicBezTo>
                <a:cubicBezTo>
                  <a:pt x="135508" y="161478"/>
                  <a:pt x="142428" y="142130"/>
                  <a:pt x="142428" y="117127"/>
                </a:cubicBezTo>
                <a:cubicBezTo>
                  <a:pt x="142428" y="67220"/>
                  <a:pt x="116582" y="42267"/>
                  <a:pt x="64889" y="42267"/>
                </a:cubicBezTo>
                <a:close/>
                <a:moveTo>
                  <a:pt x="1602134" y="28128"/>
                </a:moveTo>
                <a:lnTo>
                  <a:pt x="1602134" y="73223"/>
                </a:lnTo>
                <a:lnTo>
                  <a:pt x="1638597" y="73223"/>
                </a:lnTo>
                <a:lnTo>
                  <a:pt x="1638597" y="100310"/>
                </a:lnTo>
                <a:lnTo>
                  <a:pt x="1602134" y="100310"/>
                </a:lnTo>
                <a:lnTo>
                  <a:pt x="1602134" y="176510"/>
                </a:lnTo>
                <a:cubicBezTo>
                  <a:pt x="1602134" y="185539"/>
                  <a:pt x="1603771" y="191988"/>
                  <a:pt x="1607046" y="195857"/>
                </a:cubicBezTo>
                <a:cubicBezTo>
                  <a:pt x="1610320" y="199727"/>
                  <a:pt x="1615777" y="201662"/>
                  <a:pt x="1623417" y="201662"/>
                </a:cubicBezTo>
                <a:cubicBezTo>
                  <a:pt x="1629271" y="201662"/>
                  <a:pt x="1634331" y="199975"/>
                  <a:pt x="1638597" y="196602"/>
                </a:cubicBezTo>
                <a:lnTo>
                  <a:pt x="1638597" y="223986"/>
                </a:lnTo>
                <a:cubicBezTo>
                  <a:pt x="1631850" y="227359"/>
                  <a:pt x="1622970" y="229046"/>
                  <a:pt x="1611957" y="229046"/>
                </a:cubicBezTo>
                <a:cubicBezTo>
                  <a:pt x="1582390" y="229046"/>
                  <a:pt x="1567606" y="214858"/>
                  <a:pt x="1567606" y="186481"/>
                </a:cubicBezTo>
                <a:lnTo>
                  <a:pt x="1567606" y="100310"/>
                </a:lnTo>
                <a:lnTo>
                  <a:pt x="1542157" y="100310"/>
                </a:lnTo>
                <a:lnTo>
                  <a:pt x="1542157" y="73223"/>
                </a:lnTo>
                <a:lnTo>
                  <a:pt x="1567606" y="73223"/>
                </a:lnTo>
                <a:lnTo>
                  <a:pt x="1567606" y="37951"/>
                </a:lnTo>
                <a:close/>
                <a:moveTo>
                  <a:pt x="554384" y="28128"/>
                </a:moveTo>
                <a:lnTo>
                  <a:pt x="554384" y="73223"/>
                </a:lnTo>
                <a:lnTo>
                  <a:pt x="590847" y="73223"/>
                </a:lnTo>
                <a:lnTo>
                  <a:pt x="590847" y="100310"/>
                </a:lnTo>
                <a:lnTo>
                  <a:pt x="554384" y="100310"/>
                </a:lnTo>
                <a:lnTo>
                  <a:pt x="554384" y="176510"/>
                </a:lnTo>
                <a:cubicBezTo>
                  <a:pt x="554384" y="185539"/>
                  <a:pt x="556021" y="191988"/>
                  <a:pt x="559296" y="195857"/>
                </a:cubicBezTo>
                <a:cubicBezTo>
                  <a:pt x="562570" y="199727"/>
                  <a:pt x="568027" y="201662"/>
                  <a:pt x="575667" y="201662"/>
                </a:cubicBezTo>
                <a:cubicBezTo>
                  <a:pt x="581521" y="201662"/>
                  <a:pt x="586581" y="199975"/>
                  <a:pt x="590847" y="196602"/>
                </a:cubicBezTo>
                <a:lnTo>
                  <a:pt x="590847" y="223986"/>
                </a:lnTo>
                <a:cubicBezTo>
                  <a:pt x="584100" y="227359"/>
                  <a:pt x="575220" y="229046"/>
                  <a:pt x="564207" y="229046"/>
                </a:cubicBezTo>
                <a:cubicBezTo>
                  <a:pt x="534640" y="229046"/>
                  <a:pt x="519856" y="214858"/>
                  <a:pt x="519856" y="186481"/>
                </a:cubicBezTo>
                <a:lnTo>
                  <a:pt x="519856" y="100310"/>
                </a:lnTo>
                <a:lnTo>
                  <a:pt x="494407" y="100310"/>
                </a:lnTo>
                <a:lnTo>
                  <a:pt x="494407" y="73223"/>
                </a:lnTo>
                <a:lnTo>
                  <a:pt x="519856" y="73223"/>
                </a:lnTo>
                <a:lnTo>
                  <a:pt x="519856" y="37951"/>
                </a:lnTo>
                <a:close/>
                <a:moveTo>
                  <a:pt x="942975" y="12203"/>
                </a:moveTo>
                <a:lnTo>
                  <a:pt x="1058019" y="12203"/>
                </a:lnTo>
                <a:lnTo>
                  <a:pt x="1058019" y="42267"/>
                </a:lnTo>
                <a:lnTo>
                  <a:pt x="978396" y="42267"/>
                </a:lnTo>
                <a:lnTo>
                  <a:pt x="978396" y="102691"/>
                </a:lnTo>
                <a:lnTo>
                  <a:pt x="1051768" y="102691"/>
                </a:lnTo>
                <a:lnTo>
                  <a:pt x="1051768" y="132605"/>
                </a:lnTo>
                <a:lnTo>
                  <a:pt x="978396" y="132605"/>
                </a:lnTo>
                <a:lnTo>
                  <a:pt x="978396" y="195709"/>
                </a:lnTo>
                <a:lnTo>
                  <a:pt x="1062781" y="195709"/>
                </a:lnTo>
                <a:lnTo>
                  <a:pt x="1062781" y="225623"/>
                </a:lnTo>
                <a:lnTo>
                  <a:pt x="942975" y="225623"/>
                </a:lnTo>
                <a:close/>
                <a:moveTo>
                  <a:pt x="0" y="12203"/>
                </a:moveTo>
                <a:lnTo>
                  <a:pt x="61614" y="12203"/>
                </a:lnTo>
                <a:cubicBezTo>
                  <a:pt x="140295" y="12203"/>
                  <a:pt x="179635" y="46880"/>
                  <a:pt x="179635" y="116234"/>
                </a:cubicBezTo>
                <a:cubicBezTo>
                  <a:pt x="179635" y="149175"/>
                  <a:pt x="168721" y="175642"/>
                  <a:pt x="146893" y="195634"/>
                </a:cubicBezTo>
                <a:cubicBezTo>
                  <a:pt x="125065" y="215627"/>
                  <a:pt x="95795" y="225623"/>
                  <a:pt x="59084" y="225623"/>
                </a:cubicBezTo>
                <a:lnTo>
                  <a:pt x="0" y="225623"/>
                </a:lnTo>
                <a:close/>
                <a:moveTo>
                  <a:pt x="461218" y="1934"/>
                </a:moveTo>
                <a:cubicBezTo>
                  <a:pt x="467072" y="1934"/>
                  <a:pt x="472033" y="3820"/>
                  <a:pt x="476101" y="7590"/>
                </a:cubicBezTo>
                <a:cubicBezTo>
                  <a:pt x="480169" y="11360"/>
                  <a:pt x="482203" y="16073"/>
                  <a:pt x="482203" y="21729"/>
                </a:cubicBezTo>
                <a:cubicBezTo>
                  <a:pt x="482203" y="27086"/>
                  <a:pt x="480169" y="31675"/>
                  <a:pt x="476101" y="35495"/>
                </a:cubicBezTo>
                <a:cubicBezTo>
                  <a:pt x="472033" y="39315"/>
                  <a:pt x="467072" y="41225"/>
                  <a:pt x="461218" y="41225"/>
                </a:cubicBezTo>
                <a:cubicBezTo>
                  <a:pt x="455562" y="41225"/>
                  <a:pt x="450726" y="39389"/>
                  <a:pt x="446707" y="35718"/>
                </a:cubicBezTo>
                <a:cubicBezTo>
                  <a:pt x="442689" y="32047"/>
                  <a:pt x="440680" y="27384"/>
                  <a:pt x="440680" y="21729"/>
                </a:cubicBezTo>
                <a:cubicBezTo>
                  <a:pt x="440680" y="16073"/>
                  <a:pt x="442689" y="11360"/>
                  <a:pt x="446707" y="7590"/>
                </a:cubicBezTo>
                <a:cubicBezTo>
                  <a:pt x="450726" y="3820"/>
                  <a:pt x="455562" y="1934"/>
                  <a:pt x="461218" y="1934"/>
                </a:cubicBezTo>
                <a:close/>
                <a:moveTo>
                  <a:pt x="223093" y="1934"/>
                </a:moveTo>
                <a:cubicBezTo>
                  <a:pt x="228947" y="1934"/>
                  <a:pt x="233908" y="3820"/>
                  <a:pt x="237976" y="7590"/>
                </a:cubicBezTo>
                <a:cubicBezTo>
                  <a:pt x="242044" y="11360"/>
                  <a:pt x="244078" y="16073"/>
                  <a:pt x="244078" y="21729"/>
                </a:cubicBezTo>
                <a:cubicBezTo>
                  <a:pt x="244078" y="27086"/>
                  <a:pt x="242044" y="31675"/>
                  <a:pt x="237976" y="35495"/>
                </a:cubicBezTo>
                <a:cubicBezTo>
                  <a:pt x="233908" y="39315"/>
                  <a:pt x="228947" y="41225"/>
                  <a:pt x="223093" y="41225"/>
                </a:cubicBezTo>
                <a:cubicBezTo>
                  <a:pt x="217437" y="41225"/>
                  <a:pt x="212601" y="39389"/>
                  <a:pt x="208582" y="35718"/>
                </a:cubicBezTo>
                <a:cubicBezTo>
                  <a:pt x="204564" y="32047"/>
                  <a:pt x="202555" y="27384"/>
                  <a:pt x="202555" y="21729"/>
                </a:cubicBezTo>
                <a:cubicBezTo>
                  <a:pt x="202555" y="16073"/>
                  <a:pt x="204564" y="11360"/>
                  <a:pt x="208582" y="7590"/>
                </a:cubicBezTo>
                <a:cubicBezTo>
                  <a:pt x="212601" y="3820"/>
                  <a:pt x="217437" y="1934"/>
                  <a:pt x="223093" y="1934"/>
                </a:cubicBezTo>
                <a:close/>
                <a:moveTo>
                  <a:pt x="767655" y="0"/>
                </a:moveTo>
                <a:lnTo>
                  <a:pt x="802332" y="0"/>
                </a:lnTo>
                <a:lnTo>
                  <a:pt x="802332" y="225623"/>
                </a:lnTo>
                <a:lnTo>
                  <a:pt x="767655" y="2256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2C15D94-7237-E041-9955-9A49EAE791F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26062" y="0"/>
            <a:ext cx="6865937" cy="6858000"/>
          </a:xfrm>
          <a:prstGeom prst="rect">
            <a:avLst/>
          </a:prstGeom>
        </p:spPr>
      </p:pic>
    </p:spTree>
    <p:extLst>
      <p:ext uri="{BB962C8B-B14F-4D97-AF65-F5344CB8AC3E}">
        <p14:creationId xmlns:p14="http://schemas.microsoft.com/office/powerpoint/2010/main" val="31389905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8"/>
            <a:ext cx="12192000" cy="6856644"/>
          </a:xfrm>
          <a:prstGeom prst="rect">
            <a:avLst/>
          </a:prstGeom>
        </p:spPr>
      </p:pic>
      <p:pic>
        <p:nvPicPr>
          <p:cNvPr id="97" name="Picture 96"/>
          <p:cNvPicPr>
            <a:picLocks noChangeAspect="1"/>
          </p:cNvPicPr>
          <p:nvPr userDrawn="1"/>
        </p:nvPicPr>
        <p:blipFill rotWithShape="1">
          <a:blip r:embed="rId3" cstate="screen">
            <a:extLst>
              <a:ext uri="{28A0092B-C50C-407E-A947-70E740481C1C}">
                <a14:useLocalDpi xmlns:a14="http://schemas.microsoft.com/office/drawing/2010/main"/>
              </a:ext>
            </a:extLst>
          </a:blip>
          <a:srcRect l="26716" r="872" b="4064"/>
          <a:stretch/>
        </p:blipFill>
        <p:spPr bwMode="black">
          <a:xfrm>
            <a:off x="707803" y="450131"/>
            <a:ext cx="662980" cy="184114"/>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rotWithShape="1">
          <a:blip r:embed="rId4" cstate="screen">
            <a:extLst>
              <a:ext uri="{28A0092B-C50C-407E-A947-70E740481C1C}">
                <a14:useLocalDpi xmlns:a14="http://schemas.microsoft.com/office/drawing/2010/main"/>
              </a:ext>
            </a:extLst>
          </a:blip>
          <a:srcRect r="76414"/>
          <a:stretch/>
        </p:blipFill>
        <p:spPr bwMode="black">
          <a:xfrm>
            <a:off x="455996" y="440495"/>
            <a:ext cx="216323" cy="196431"/>
          </a:xfrm>
          <a:prstGeom prst="rect">
            <a:avLst/>
          </a:prstGeom>
        </p:spPr>
      </p:pic>
    </p:spTree>
    <p:extLst>
      <p:ext uri="{BB962C8B-B14F-4D97-AF65-F5344CB8AC3E}">
        <p14:creationId xmlns:p14="http://schemas.microsoft.com/office/powerpoint/2010/main" val="41774810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941692"/>
            <a:ext cx="3618381" cy="899665"/>
          </a:xfrm>
        </p:spPr>
        <p:txBody>
          <a:bodyPr lIns="0" tIns="0" rIns="0" bIns="0"/>
          <a:lstStyle>
            <a:lvl1pPr>
              <a:defRPr sz="1765" spc="-49"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941692"/>
            <a:ext cx="3837818" cy="3786998"/>
          </a:xfrm>
        </p:spPr>
        <p:txBody>
          <a:bodyPr wrap="square" lIns="0" tIns="0" rIns="0" bIns="0">
            <a:noAutofit/>
          </a:bodyPr>
          <a:lstStyle>
            <a:lvl1pPr marL="0" indent="0" defTabSz="507330">
              <a:buNone/>
              <a:defRPr sz="1765" spc="-49" baseline="0">
                <a:solidFill>
                  <a:schemeClr val="accent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400976571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882332"/>
            <a:ext cx="11306469" cy="287771"/>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55995" y="3151388"/>
            <a:ext cx="11306469" cy="452654"/>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55995" y="4390304"/>
            <a:ext cx="11306469" cy="301770"/>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371217992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0530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0" y="3160782"/>
            <a:ext cx="3597528" cy="267820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6" y="3151389"/>
            <a:ext cx="3622117" cy="2678201"/>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136601813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5" y="1966312"/>
            <a:ext cx="5541959" cy="3793112"/>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2" y="1956351"/>
            <a:ext cx="5541959" cy="3793112"/>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252790904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5599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101" y="1958094"/>
            <a:ext cx="2698612" cy="2411476"/>
          </a:xfrm>
        </p:spPr>
        <p:txBody>
          <a:bodyPr>
            <a:noAutofit/>
          </a:bodyPr>
          <a:lstStyle>
            <a:lvl1pPr marL="0" indent="0">
              <a:buNone/>
              <a:defRPr sz="1961"/>
            </a:lvl1pPr>
          </a:lstStyle>
          <a:p>
            <a:pPr lvl="0"/>
            <a:r>
              <a:rPr lang="en-US"/>
              <a:t>Picture</a:t>
            </a:r>
          </a:p>
        </p:txBody>
      </p:sp>
      <p:sp>
        <p:nvSpPr>
          <p:cNvPr id="6" name="Rectangle 5"/>
          <p:cNvSpPr/>
          <p:nvPr userDrawn="1"/>
        </p:nvSpPr>
        <p:spPr bwMode="auto">
          <a:xfrm>
            <a:off x="430315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4408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759922" y="1958094"/>
            <a:ext cx="2698612" cy="2411476"/>
          </a:xfrm>
        </p:spPr>
        <p:txBody>
          <a:bodyPr>
            <a:noAutofit/>
          </a:bodyPr>
          <a:lstStyle>
            <a:lvl1pPr marL="0" indent="0">
              <a:buNone/>
              <a:defRPr sz="1961"/>
            </a:lvl1pPr>
          </a:lstStyle>
          <a:p>
            <a:pPr lvl="0"/>
            <a:r>
              <a:rPr lang="en-US"/>
              <a:t>Picture</a:t>
            </a:r>
          </a:p>
        </p:txBody>
      </p:sp>
      <p:sp>
        <p:nvSpPr>
          <p:cNvPr id="18" name="Content Placeholder 15"/>
          <p:cNvSpPr>
            <a:spLocks noGrp="1"/>
          </p:cNvSpPr>
          <p:nvPr>
            <p:ph sz="quarter" idx="19" hasCustomPrompt="1"/>
          </p:nvPr>
        </p:nvSpPr>
        <p:spPr>
          <a:xfrm>
            <a:off x="8604744" y="1958094"/>
            <a:ext cx="2698612" cy="241147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337611461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38650068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253827008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33889689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3397822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8" name="Freeform 7">
            <a:extLst>
              <a:ext uri="{FF2B5EF4-FFF2-40B4-BE49-F238E27FC236}">
                <a16:creationId xmlns:a16="http://schemas.microsoft.com/office/drawing/2014/main" id="{2B2A3D49-FE7C-8346-B80D-5AFD173D5D7D}"/>
              </a:ext>
            </a:extLst>
          </p:cNvPr>
          <p:cNvSpPr/>
          <p:nvPr userDrawn="1"/>
        </p:nvSpPr>
        <p:spPr bwMode="auto">
          <a:xfrm>
            <a:off x="9734550" y="585788"/>
            <a:ext cx="1872726" cy="641612"/>
          </a:xfrm>
          <a:custGeom>
            <a:avLst/>
            <a:gdLst/>
            <a:ahLst/>
            <a:cxnLst/>
            <a:rect l="l" t="t" r="r" b="b"/>
            <a:pathLst>
              <a:path w="1952178" h="668833">
                <a:moveTo>
                  <a:pt x="375047" y="522237"/>
                </a:moveTo>
                <a:lnTo>
                  <a:pt x="343048" y="526702"/>
                </a:lnTo>
                <a:cubicBezTo>
                  <a:pt x="333127" y="527992"/>
                  <a:pt x="325660" y="530398"/>
                  <a:pt x="320650" y="533920"/>
                </a:cubicBezTo>
                <a:cubicBezTo>
                  <a:pt x="315639" y="537443"/>
                  <a:pt x="313134" y="543619"/>
                  <a:pt x="313134" y="552450"/>
                </a:cubicBezTo>
                <a:cubicBezTo>
                  <a:pt x="313134" y="558899"/>
                  <a:pt x="315441" y="564182"/>
                  <a:pt x="320055" y="568300"/>
                </a:cubicBezTo>
                <a:cubicBezTo>
                  <a:pt x="324668" y="572417"/>
                  <a:pt x="330845" y="574476"/>
                  <a:pt x="338584" y="574476"/>
                </a:cubicBezTo>
                <a:cubicBezTo>
                  <a:pt x="349101" y="574476"/>
                  <a:pt x="357807" y="570780"/>
                  <a:pt x="364703" y="563388"/>
                </a:cubicBezTo>
                <a:cubicBezTo>
                  <a:pt x="371599" y="555997"/>
                  <a:pt x="375047" y="546695"/>
                  <a:pt x="375047" y="535483"/>
                </a:cubicBezTo>
                <a:close/>
                <a:moveTo>
                  <a:pt x="1025425" y="468659"/>
                </a:moveTo>
                <a:cubicBezTo>
                  <a:pt x="1012329" y="468659"/>
                  <a:pt x="1002084" y="473496"/>
                  <a:pt x="994692" y="483170"/>
                </a:cubicBezTo>
                <a:cubicBezTo>
                  <a:pt x="987301" y="492844"/>
                  <a:pt x="983605" y="506363"/>
                  <a:pt x="983605" y="523726"/>
                </a:cubicBezTo>
                <a:cubicBezTo>
                  <a:pt x="983605" y="538708"/>
                  <a:pt x="987152" y="550688"/>
                  <a:pt x="994246" y="559668"/>
                </a:cubicBezTo>
                <a:cubicBezTo>
                  <a:pt x="1001340" y="568647"/>
                  <a:pt x="1010741" y="573137"/>
                  <a:pt x="1022449" y="573137"/>
                </a:cubicBezTo>
                <a:cubicBezTo>
                  <a:pt x="1034355" y="573137"/>
                  <a:pt x="1044029" y="568846"/>
                  <a:pt x="1051470" y="560263"/>
                </a:cubicBezTo>
                <a:cubicBezTo>
                  <a:pt x="1058912" y="551681"/>
                  <a:pt x="1062632" y="540692"/>
                  <a:pt x="1062632" y="527298"/>
                </a:cubicBezTo>
                <a:lnTo>
                  <a:pt x="1062632" y="507504"/>
                </a:lnTo>
                <a:cubicBezTo>
                  <a:pt x="1062632" y="496788"/>
                  <a:pt x="1059085" y="487635"/>
                  <a:pt x="1051991" y="480045"/>
                </a:cubicBezTo>
                <a:cubicBezTo>
                  <a:pt x="1044897" y="472454"/>
                  <a:pt x="1036042" y="468659"/>
                  <a:pt x="1025425" y="468659"/>
                </a:cubicBezTo>
                <a:close/>
                <a:moveTo>
                  <a:pt x="1764208" y="466576"/>
                </a:moveTo>
                <a:cubicBezTo>
                  <a:pt x="1754286" y="466576"/>
                  <a:pt x="1745877" y="470197"/>
                  <a:pt x="1738982" y="477440"/>
                </a:cubicBezTo>
                <a:cubicBezTo>
                  <a:pt x="1732086" y="484683"/>
                  <a:pt x="1727844" y="494159"/>
                  <a:pt x="1726257" y="505866"/>
                </a:cubicBezTo>
                <a:lnTo>
                  <a:pt x="1796801" y="505866"/>
                </a:lnTo>
                <a:cubicBezTo>
                  <a:pt x="1796702" y="493464"/>
                  <a:pt x="1793775" y="483815"/>
                  <a:pt x="1788021" y="476919"/>
                </a:cubicBezTo>
                <a:cubicBezTo>
                  <a:pt x="1782266" y="470024"/>
                  <a:pt x="1774329" y="466576"/>
                  <a:pt x="1764208" y="466576"/>
                </a:cubicBezTo>
                <a:close/>
                <a:moveTo>
                  <a:pt x="1440358" y="466576"/>
                </a:moveTo>
                <a:cubicBezTo>
                  <a:pt x="1430436" y="466576"/>
                  <a:pt x="1422027" y="470197"/>
                  <a:pt x="1415132" y="477440"/>
                </a:cubicBezTo>
                <a:cubicBezTo>
                  <a:pt x="1408236" y="484683"/>
                  <a:pt x="1403994" y="494159"/>
                  <a:pt x="1402407" y="505866"/>
                </a:cubicBezTo>
                <a:lnTo>
                  <a:pt x="1472951" y="505866"/>
                </a:lnTo>
                <a:cubicBezTo>
                  <a:pt x="1472852" y="493464"/>
                  <a:pt x="1469925" y="483815"/>
                  <a:pt x="1464171" y="476919"/>
                </a:cubicBezTo>
                <a:cubicBezTo>
                  <a:pt x="1458416" y="470024"/>
                  <a:pt x="1450479" y="466576"/>
                  <a:pt x="1440358" y="466576"/>
                </a:cubicBezTo>
                <a:close/>
                <a:moveTo>
                  <a:pt x="202108" y="466576"/>
                </a:moveTo>
                <a:cubicBezTo>
                  <a:pt x="192186" y="466576"/>
                  <a:pt x="183778" y="470197"/>
                  <a:pt x="176882" y="477440"/>
                </a:cubicBezTo>
                <a:cubicBezTo>
                  <a:pt x="169986" y="484683"/>
                  <a:pt x="165745" y="494159"/>
                  <a:pt x="164157" y="505866"/>
                </a:cubicBezTo>
                <a:lnTo>
                  <a:pt x="234702" y="505866"/>
                </a:lnTo>
                <a:cubicBezTo>
                  <a:pt x="234602" y="493464"/>
                  <a:pt x="231675" y="483815"/>
                  <a:pt x="225921" y="476919"/>
                </a:cubicBezTo>
                <a:cubicBezTo>
                  <a:pt x="220166" y="470024"/>
                  <a:pt x="212229" y="466576"/>
                  <a:pt x="202108" y="466576"/>
                </a:cubicBezTo>
                <a:close/>
                <a:moveTo>
                  <a:pt x="1634430" y="444698"/>
                </a:moveTo>
                <a:lnTo>
                  <a:pt x="1668958" y="444698"/>
                </a:lnTo>
                <a:lnTo>
                  <a:pt x="1668958" y="597098"/>
                </a:lnTo>
                <a:lnTo>
                  <a:pt x="1634430" y="597098"/>
                </a:lnTo>
                <a:close/>
                <a:moveTo>
                  <a:pt x="720030" y="444698"/>
                </a:moveTo>
                <a:lnTo>
                  <a:pt x="754558" y="444698"/>
                </a:lnTo>
                <a:lnTo>
                  <a:pt x="754558" y="597098"/>
                </a:lnTo>
                <a:lnTo>
                  <a:pt x="720030" y="597098"/>
                </a:lnTo>
                <a:close/>
                <a:moveTo>
                  <a:pt x="1603771" y="442019"/>
                </a:moveTo>
                <a:cubicBezTo>
                  <a:pt x="1610022" y="442019"/>
                  <a:pt x="1614785" y="442962"/>
                  <a:pt x="1618059" y="444847"/>
                </a:cubicBezTo>
                <a:lnTo>
                  <a:pt x="1618059" y="477589"/>
                </a:lnTo>
                <a:cubicBezTo>
                  <a:pt x="1613892" y="474315"/>
                  <a:pt x="1607889" y="472678"/>
                  <a:pt x="1600051" y="472678"/>
                </a:cubicBezTo>
                <a:cubicBezTo>
                  <a:pt x="1589831" y="472678"/>
                  <a:pt x="1581298" y="477291"/>
                  <a:pt x="1574452" y="486519"/>
                </a:cubicBezTo>
                <a:cubicBezTo>
                  <a:pt x="1567606" y="495746"/>
                  <a:pt x="1564183" y="508297"/>
                  <a:pt x="1564183" y="524172"/>
                </a:cubicBezTo>
                <a:lnTo>
                  <a:pt x="1564183" y="597098"/>
                </a:lnTo>
                <a:lnTo>
                  <a:pt x="1529655" y="597098"/>
                </a:lnTo>
                <a:lnTo>
                  <a:pt x="1529655" y="444698"/>
                </a:lnTo>
                <a:lnTo>
                  <a:pt x="1564183" y="444698"/>
                </a:lnTo>
                <a:lnTo>
                  <a:pt x="1564183" y="476101"/>
                </a:lnTo>
                <a:lnTo>
                  <a:pt x="1564779" y="476101"/>
                </a:lnTo>
                <a:cubicBezTo>
                  <a:pt x="1568152" y="465385"/>
                  <a:pt x="1573336" y="457026"/>
                  <a:pt x="1580331" y="451023"/>
                </a:cubicBezTo>
                <a:cubicBezTo>
                  <a:pt x="1587326" y="445021"/>
                  <a:pt x="1595139" y="442019"/>
                  <a:pt x="1603771" y="442019"/>
                </a:cubicBezTo>
                <a:close/>
                <a:moveTo>
                  <a:pt x="517921" y="442019"/>
                </a:moveTo>
                <a:cubicBezTo>
                  <a:pt x="524172" y="442019"/>
                  <a:pt x="528935" y="442962"/>
                  <a:pt x="532209" y="444847"/>
                </a:cubicBezTo>
                <a:lnTo>
                  <a:pt x="532209" y="477589"/>
                </a:lnTo>
                <a:cubicBezTo>
                  <a:pt x="528042" y="474315"/>
                  <a:pt x="522039" y="472678"/>
                  <a:pt x="514201" y="472678"/>
                </a:cubicBezTo>
                <a:cubicBezTo>
                  <a:pt x="503981" y="472678"/>
                  <a:pt x="495448" y="477291"/>
                  <a:pt x="488602" y="486519"/>
                </a:cubicBezTo>
                <a:cubicBezTo>
                  <a:pt x="481756" y="495746"/>
                  <a:pt x="478333" y="508297"/>
                  <a:pt x="478333" y="524172"/>
                </a:cubicBezTo>
                <a:lnTo>
                  <a:pt x="478333" y="597098"/>
                </a:lnTo>
                <a:lnTo>
                  <a:pt x="443805" y="597098"/>
                </a:lnTo>
                <a:lnTo>
                  <a:pt x="443805" y="444698"/>
                </a:lnTo>
                <a:lnTo>
                  <a:pt x="478333" y="444698"/>
                </a:lnTo>
                <a:lnTo>
                  <a:pt x="478333" y="476101"/>
                </a:lnTo>
                <a:lnTo>
                  <a:pt x="478929" y="476101"/>
                </a:lnTo>
                <a:cubicBezTo>
                  <a:pt x="482302" y="465385"/>
                  <a:pt x="487486" y="457026"/>
                  <a:pt x="494481" y="451023"/>
                </a:cubicBezTo>
                <a:cubicBezTo>
                  <a:pt x="501476" y="445021"/>
                  <a:pt x="509289" y="442019"/>
                  <a:pt x="517921" y="442019"/>
                </a:cubicBezTo>
                <a:close/>
                <a:moveTo>
                  <a:pt x="1906339" y="441126"/>
                </a:moveTo>
                <a:cubicBezTo>
                  <a:pt x="1920428" y="441126"/>
                  <a:pt x="1933029" y="443259"/>
                  <a:pt x="1944141" y="447526"/>
                </a:cubicBezTo>
                <a:lnTo>
                  <a:pt x="1944141" y="477738"/>
                </a:lnTo>
                <a:cubicBezTo>
                  <a:pt x="1933426" y="470396"/>
                  <a:pt x="1921123" y="466725"/>
                  <a:pt x="1907232" y="466725"/>
                </a:cubicBezTo>
                <a:cubicBezTo>
                  <a:pt x="1902866" y="466725"/>
                  <a:pt x="1898922" y="467171"/>
                  <a:pt x="1895400" y="468064"/>
                </a:cubicBezTo>
                <a:cubicBezTo>
                  <a:pt x="1891878" y="468957"/>
                  <a:pt x="1888876" y="470197"/>
                  <a:pt x="1886396" y="471785"/>
                </a:cubicBezTo>
                <a:cubicBezTo>
                  <a:pt x="1883915" y="473372"/>
                  <a:pt x="1881981" y="475282"/>
                  <a:pt x="1880592" y="477515"/>
                </a:cubicBezTo>
                <a:cubicBezTo>
                  <a:pt x="1879203" y="479747"/>
                  <a:pt x="1878508" y="482203"/>
                  <a:pt x="1878508" y="484882"/>
                </a:cubicBezTo>
                <a:cubicBezTo>
                  <a:pt x="1878508" y="488156"/>
                  <a:pt x="1879203" y="490934"/>
                  <a:pt x="1880592" y="493216"/>
                </a:cubicBezTo>
                <a:cubicBezTo>
                  <a:pt x="1881981" y="495498"/>
                  <a:pt x="1884039" y="497507"/>
                  <a:pt x="1886768" y="499244"/>
                </a:cubicBezTo>
                <a:cubicBezTo>
                  <a:pt x="1889497" y="500980"/>
                  <a:pt x="1892771" y="502567"/>
                  <a:pt x="1896591" y="504006"/>
                </a:cubicBezTo>
                <a:cubicBezTo>
                  <a:pt x="1900411" y="505445"/>
                  <a:pt x="1904801" y="507007"/>
                  <a:pt x="1909762" y="508694"/>
                </a:cubicBezTo>
                <a:cubicBezTo>
                  <a:pt x="1916311" y="511373"/>
                  <a:pt x="1922189" y="514102"/>
                  <a:pt x="1927398" y="516880"/>
                </a:cubicBezTo>
                <a:cubicBezTo>
                  <a:pt x="1932607" y="519658"/>
                  <a:pt x="1937047" y="522808"/>
                  <a:pt x="1940718" y="526330"/>
                </a:cubicBezTo>
                <a:cubicBezTo>
                  <a:pt x="1944389" y="529853"/>
                  <a:pt x="1947217" y="533920"/>
                  <a:pt x="1949201" y="538534"/>
                </a:cubicBezTo>
                <a:cubicBezTo>
                  <a:pt x="1951186" y="543148"/>
                  <a:pt x="1952178" y="548630"/>
                  <a:pt x="1952178" y="554980"/>
                </a:cubicBezTo>
                <a:cubicBezTo>
                  <a:pt x="1952178" y="562719"/>
                  <a:pt x="1950392" y="569466"/>
                  <a:pt x="1946820" y="575220"/>
                </a:cubicBezTo>
                <a:cubicBezTo>
                  <a:pt x="1943248" y="580975"/>
                  <a:pt x="1938486" y="585738"/>
                  <a:pt x="1932533" y="589508"/>
                </a:cubicBezTo>
                <a:cubicBezTo>
                  <a:pt x="1926580" y="593278"/>
                  <a:pt x="1919709" y="596081"/>
                  <a:pt x="1911920" y="597917"/>
                </a:cubicBezTo>
                <a:cubicBezTo>
                  <a:pt x="1904131" y="599752"/>
                  <a:pt x="1895921" y="600670"/>
                  <a:pt x="1887289" y="600670"/>
                </a:cubicBezTo>
                <a:cubicBezTo>
                  <a:pt x="1870620" y="600670"/>
                  <a:pt x="1856184" y="597892"/>
                  <a:pt x="1843980" y="592335"/>
                </a:cubicBezTo>
                <a:lnTo>
                  <a:pt x="1843980" y="560337"/>
                </a:lnTo>
                <a:cubicBezTo>
                  <a:pt x="1856878" y="570160"/>
                  <a:pt x="1871116" y="575071"/>
                  <a:pt x="1886694" y="575071"/>
                </a:cubicBezTo>
                <a:cubicBezTo>
                  <a:pt x="1907530" y="575071"/>
                  <a:pt x="1917948" y="568920"/>
                  <a:pt x="1917948" y="556617"/>
                </a:cubicBezTo>
                <a:cubicBezTo>
                  <a:pt x="1917948" y="553144"/>
                  <a:pt x="1917055" y="550192"/>
                  <a:pt x="1915269" y="547761"/>
                </a:cubicBezTo>
                <a:cubicBezTo>
                  <a:pt x="1913483" y="545331"/>
                  <a:pt x="1911077" y="543173"/>
                  <a:pt x="1908051" y="541287"/>
                </a:cubicBezTo>
                <a:cubicBezTo>
                  <a:pt x="1905024" y="539402"/>
                  <a:pt x="1901452" y="537716"/>
                  <a:pt x="1897335" y="536227"/>
                </a:cubicBezTo>
                <a:cubicBezTo>
                  <a:pt x="1893217" y="534739"/>
                  <a:pt x="1888629" y="533052"/>
                  <a:pt x="1883568" y="531167"/>
                </a:cubicBezTo>
                <a:cubicBezTo>
                  <a:pt x="1877317" y="528687"/>
                  <a:pt x="1871687" y="526057"/>
                  <a:pt x="1866676" y="523279"/>
                </a:cubicBezTo>
                <a:cubicBezTo>
                  <a:pt x="1861666" y="520501"/>
                  <a:pt x="1857498" y="517351"/>
                  <a:pt x="1854175" y="513829"/>
                </a:cubicBezTo>
                <a:cubicBezTo>
                  <a:pt x="1850851" y="510306"/>
                  <a:pt x="1848346" y="506313"/>
                  <a:pt x="1846659" y="501848"/>
                </a:cubicBezTo>
                <a:cubicBezTo>
                  <a:pt x="1844972" y="497383"/>
                  <a:pt x="1844129" y="492174"/>
                  <a:pt x="1844129" y="486221"/>
                </a:cubicBezTo>
                <a:cubicBezTo>
                  <a:pt x="1844129" y="478879"/>
                  <a:pt x="1845865" y="472405"/>
                  <a:pt x="1849338" y="466799"/>
                </a:cubicBezTo>
                <a:cubicBezTo>
                  <a:pt x="1852811" y="461193"/>
                  <a:pt x="1857474" y="456480"/>
                  <a:pt x="1863328" y="452660"/>
                </a:cubicBezTo>
                <a:cubicBezTo>
                  <a:pt x="1869181" y="448840"/>
                  <a:pt x="1875829" y="445963"/>
                  <a:pt x="1883271" y="444028"/>
                </a:cubicBezTo>
                <a:cubicBezTo>
                  <a:pt x="1890712" y="442094"/>
                  <a:pt x="1898401" y="441126"/>
                  <a:pt x="1906339" y="441126"/>
                </a:cubicBezTo>
                <a:close/>
                <a:moveTo>
                  <a:pt x="1764655" y="441126"/>
                </a:moveTo>
                <a:cubicBezTo>
                  <a:pt x="1785491" y="441126"/>
                  <a:pt x="1801614" y="447823"/>
                  <a:pt x="1813024" y="461218"/>
                </a:cubicBezTo>
                <a:cubicBezTo>
                  <a:pt x="1824434" y="474612"/>
                  <a:pt x="1830139" y="493216"/>
                  <a:pt x="1830139" y="517029"/>
                </a:cubicBezTo>
                <a:lnTo>
                  <a:pt x="1830139" y="530274"/>
                </a:lnTo>
                <a:lnTo>
                  <a:pt x="1726257" y="530274"/>
                </a:lnTo>
                <a:cubicBezTo>
                  <a:pt x="1726654" y="544363"/>
                  <a:pt x="1730995" y="555228"/>
                  <a:pt x="1739279" y="562868"/>
                </a:cubicBezTo>
                <a:cubicBezTo>
                  <a:pt x="1747564" y="570507"/>
                  <a:pt x="1758949" y="574327"/>
                  <a:pt x="1773435" y="574327"/>
                </a:cubicBezTo>
                <a:cubicBezTo>
                  <a:pt x="1789707" y="574327"/>
                  <a:pt x="1804640" y="569466"/>
                  <a:pt x="1818233" y="559742"/>
                </a:cubicBezTo>
                <a:lnTo>
                  <a:pt x="1818233" y="587573"/>
                </a:lnTo>
                <a:cubicBezTo>
                  <a:pt x="1804342" y="596304"/>
                  <a:pt x="1785987" y="600670"/>
                  <a:pt x="1763166" y="600670"/>
                </a:cubicBezTo>
                <a:cubicBezTo>
                  <a:pt x="1740743" y="600670"/>
                  <a:pt x="1723156" y="593749"/>
                  <a:pt x="1710407" y="579908"/>
                </a:cubicBezTo>
                <a:cubicBezTo>
                  <a:pt x="1697657" y="566067"/>
                  <a:pt x="1691282" y="546596"/>
                  <a:pt x="1691282" y="521493"/>
                </a:cubicBezTo>
                <a:cubicBezTo>
                  <a:pt x="1691282" y="497780"/>
                  <a:pt x="1698302" y="478457"/>
                  <a:pt x="1712342" y="463525"/>
                </a:cubicBezTo>
                <a:cubicBezTo>
                  <a:pt x="1726381" y="448592"/>
                  <a:pt x="1743819" y="441126"/>
                  <a:pt x="1764655" y="441126"/>
                </a:cubicBezTo>
                <a:close/>
                <a:moveTo>
                  <a:pt x="1440805" y="441126"/>
                </a:moveTo>
                <a:cubicBezTo>
                  <a:pt x="1461641" y="441126"/>
                  <a:pt x="1477764" y="447823"/>
                  <a:pt x="1489174" y="461218"/>
                </a:cubicBezTo>
                <a:cubicBezTo>
                  <a:pt x="1500584" y="474612"/>
                  <a:pt x="1506289" y="493216"/>
                  <a:pt x="1506289" y="517029"/>
                </a:cubicBezTo>
                <a:lnTo>
                  <a:pt x="1506289" y="530274"/>
                </a:lnTo>
                <a:lnTo>
                  <a:pt x="1402407" y="530274"/>
                </a:lnTo>
                <a:cubicBezTo>
                  <a:pt x="1402804" y="544363"/>
                  <a:pt x="1407145" y="555228"/>
                  <a:pt x="1415429" y="562868"/>
                </a:cubicBezTo>
                <a:cubicBezTo>
                  <a:pt x="1423714" y="570507"/>
                  <a:pt x="1435099" y="574327"/>
                  <a:pt x="1449585" y="574327"/>
                </a:cubicBezTo>
                <a:cubicBezTo>
                  <a:pt x="1465857" y="574327"/>
                  <a:pt x="1480790" y="569466"/>
                  <a:pt x="1494383" y="559742"/>
                </a:cubicBezTo>
                <a:lnTo>
                  <a:pt x="1494383" y="587573"/>
                </a:lnTo>
                <a:cubicBezTo>
                  <a:pt x="1480492" y="596304"/>
                  <a:pt x="1462137" y="600670"/>
                  <a:pt x="1439316" y="600670"/>
                </a:cubicBezTo>
                <a:cubicBezTo>
                  <a:pt x="1416893" y="600670"/>
                  <a:pt x="1399306" y="593749"/>
                  <a:pt x="1386557" y="579908"/>
                </a:cubicBezTo>
                <a:cubicBezTo>
                  <a:pt x="1373807" y="566067"/>
                  <a:pt x="1367432" y="546596"/>
                  <a:pt x="1367432" y="521493"/>
                </a:cubicBezTo>
                <a:cubicBezTo>
                  <a:pt x="1367432" y="497780"/>
                  <a:pt x="1374452" y="478457"/>
                  <a:pt x="1388492" y="463525"/>
                </a:cubicBezTo>
                <a:cubicBezTo>
                  <a:pt x="1402531" y="448592"/>
                  <a:pt x="1419969" y="441126"/>
                  <a:pt x="1440805" y="441126"/>
                </a:cubicBezTo>
                <a:close/>
                <a:moveTo>
                  <a:pt x="1016942" y="441126"/>
                </a:moveTo>
                <a:cubicBezTo>
                  <a:pt x="1037083" y="441126"/>
                  <a:pt x="1052016" y="449361"/>
                  <a:pt x="1061739" y="465832"/>
                </a:cubicBezTo>
                <a:lnTo>
                  <a:pt x="1062335" y="465832"/>
                </a:lnTo>
                <a:lnTo>
                  <a:pt x="1062335" y="444698"/>
                </a:lnTo>
                <a:lnTo>
                  <a:pt x="1096863" y="444698"/>
                </a:lnTo>
                <a:lnTo>
                  <a:pt x="1096863" y="584894"/>
                </a:lnTo>
                <a:cubicBezTo>
                  <a:pt x="1096863" y="640854"/>
                  <a:pt x="1068734" y="668833"/>
                  <a:pt x="1012477" y="668833"/>
                </a:cubicBezTo>
                <a:cubicBezTo>
                  <a:pt x="992633" y="668833"/>
                  <a:pt x="975320" y="665509"/>
                  <a:pt x="960536" y="658862"/>
                </a:cubicBezTo>
                <a:lnTo>
                  <a:pt x="960536" y="627310"/>
                </a:lnTo>
                <a:cubicBezTo>
                  <a:pt x="977205" y="636835"/>
                  <a:pt x="993030" y="641598"/>
                  <a:pt x="1008013" y="641598"/>
                </a:cubicBezTo>
                <a:cubicBezTo>
                  <a:pt x="1044227" y="641598"/>
                  <a:pt x="1062335" y="623788"/>
                  <a:pt x="1062335" y="588168"/>
                </a:cubicBezTo>
                <a:lnTo>
                  <a:pt x="1062335" y="571500"/>
                </a:lnTo>
                <a:lnTo>
                  <a:pt x="1061739" y="571500"/>
                </a:lnTo>
                <a:cubicBezTo>
                  <a:pt x="1050329" y="590946"/>
                  <a:pt x="1033164" y="600670"/>
                  <a:pt x="1010245" y="600670"/>
                </a:cubicBezTo>
                <a:cubicBezTo>
                  <a:pt x="991691" y="600670"/>
                  <a:pt x="976734" y="593898"/>
                  <a:pt x="965373" y="580355"/>
                </a:cubicBezTo>
                <a:cubicBezTo>
                  <a:pt x="954013" y="566811"/>
                  <a:pt x="948332" y="548630"/>
                  <a:pt x="948332" y="525809"/>
                </a:cubicBezTo>
                <a:cubicBezTo>
                  <a:pt x="948332" y="499913"/>
                  <a:pt x="954434" y="479325"/>
                  <a:pt x="966638" y="464046"/>
                </a:cubicBezTo>
                <a:cubicBezTo>
                  <a:pt x="978842" y="448766"/>
                  <a:pt x="995610" y="441126"/>
                  <a:pt x="1016942" y="441126"/>
                </a:cubicBezTo>
                <a:close/>
                <a:moveTo>
                  <a:pt x="871388" y="441126"/>
                </a:moveTo>
                <a:cubicBezTo>
                  <a:pt x="887958" y="441126"/>
                  <a:pt x="900608" y="446509"/>
                  <a:pt x="909339" y="457274"/>
                </a:cubicBezTo>
                <a:cubicBezTo>
                  <a:pt x="918071" y="468039"/>
                  <a:pt x="922436" y="483592"/>
                  <a:pt x="922436" y="503932"/>
                </a:cubicBezTo>
                <a:lnTo>
                  <a:pt x="922436" y="597098"/>
                </a:lnTo>
                <a:lnTo>
                  <a:pt x="887908" y="597098"/>
                </a:lnTo>
                <a:lnTo>
                  <a:pt x="887908" y="511224"/>
                </a:lnTo>
                <a:cubicBezTo>
                  <a:pt x="887908" y="482748"/>
                  <a:pt x="877837" y="468511"/>
                  <a:pt x="857696" y="468511"/>
                </a:cubicBezTo>
                <a:cubicBezTo>
                  <a:pt x="847179" y="468511"/>
                  <a:pt x="838497" y="472454"/>
                  <a:pt x="831651" y="480342"/>
                </a:cubicBezTo>
                <a:cubicBezTo>
                  <a:pt x="824805" y="488230"/>
                  <a:pt x="821382" y="498177"/>
                  <a:pt x="821382" y="510182"/>
                </a:cubicBezTo>
                <a:lnTo>
                  <a:pt x="821382" y="597098"/>
                </a:lnTo>
                <a:lnTo>
                  <a:pt x="786705" y="597098"/>
                </a:lnTo>
                <a:lnTo>
                  <a:pt x="786705" y="444698"/>
                </a:lnTo>
                <a:lnTo>
                  <a:pt x="821382" y="444698"/>
                </a:lnTo>
                <a:lnTo>
                  <a:pt x="821382" y="469999"/>
                </a:lnTo>
                <a:lnTo>
                  <a:pt x="821977" y="469999"/>
                </a:lnTo>
                <a:cubicBezTo>
                  <a:pt x="833387" y="450750"/>
                  <a:pt x="849858" y="441126"/>
                  <a:pt x="871388" y="441126"/>
                </a:cubicBezTo>
                <a:close/>
                <a:moveTo>
                  <a:pt x="633263" y="441126"/>
                </a:moveTo>
                <a:cubicBezTo>
                  <a:pt x="649833" y="441126"/>
                  <a:pt x="662483" y="446509"/>
                  <a:pt x="671214" y="457274"/>
                </a:cubicBezTo>
                <a:cubicBezTo>
                  <a:pt x="679946" y="468039"/>
                  <a:pt x="684311" y="483592"/>
                  <a:pt x="684311" y="503932"/>
                </a:cubicBezTo>
                <a:lnTo>
                  <a:pt x="684311" y="597098"/>
                </a:lnTo>
                <a:lnTo>
                  <a:pt x="649783" y="597098"/>
                </a:lnTo>
                <a:lnTo>
                  <a:pt x="649783" y="511224"/>
                </a:lnTo>
                <a:cubicBezTo>
                  <a:pt x="649783" y="482748"/>
                  <a:pt x="639713" y="468511"/>
                  <a:pt x="619571" y="468511"/>
                </a:cubicBezTo>
                <a:cubicBezTo>
                  <a:pt x="609054" y="468511"/>
                  <a:pt x="600372" y="472454"/>
                  <a:pt x="593526" y="480342"/>
                </a:cubicBezTo>
                <a:cubicBezTo>
                  <a:pt x="586680" y="488230"/>
                  <a:pt x="583257" y="498177"/>
                  <a:pt x="583257" y="510182"/>
                </a:cubicBezTo>
                <a:lnTo>
                  <a:pt x="583257" y="597098"/>
                </a:lnTo>
                <a:lnTo>
                  <a:pt x="548580" y="597098"/>
                </a:lnTo>
                <a:lnTo>
                  <a:pt x="548580" y="444698"/>
                </a:lnTo>
                <a:lnTo>
                  <a:pt x="583257" y="444698"/>
                </a:lnTo>
                <a:lnTo>
                  <a:pt x="583257" y="469999"/>
                </a:lnTo>
                <a:lnTo>
                  <a:pt x="583852" y="469999"/>
                </a:lnTo>
                <a:cubicBezTo>
                  <a:pt x="595263" y="450750"/>
                  <a:pt x="611733" y="441126"/>
                  <a:pt x="633263" y="441126"/>
                </a:cubicBezTo>
                <a:close/>
                <a:moveTo>
                  <a:pt x="350639" y="441126"/>
                </a:moveTo>
                <a:cubicBezTo>
                  <a:pt x="389136" y="441126"/>
                  <a:pt x="408384" y="460077"/>
                  <a:pt x="408384" y="497979"/>
                </a:cubicBezTo>
                <a:lnTo>
                  <a:pt x="408384" y="597098"/>
                </a:lnTo>
                <a:lnTo>
                  <a:pt x="374898" y="597098"/>
                </a:lnTo>
                <a:lnTo>
                  <a:pt x="374898" y="573285"/>
                </a:lnTo>
                <a:lnTo>
                  <a:pt x="374302" y="573285"/>
                </a:lnTo>
                <a:cubicBezTo>
                  <a:pt x="363785" y="591542"/>
                  <a:pt x="348357" y="600670"/>
                  <a:pt x="328017" y="600670"/>
                </a:cubicBezTo>
                <a:cubicBezTo>
                  <a:pt x="313035" y="600670"/>
                  <a:pt x="301302" y="596602"/>
                  <a:pt x="292819" y="588466"/>
                </a:cubicBezTo>
                <a:cubicBezTo>
                  <a:pt x="284336" y="580330"/>
                  <a:pt x="280094" y="569565"/>
                  <a:pt x="280094" y="556170"/>
                </a:cubicBezTo>
                <a:cubicBezTo>
                  <a:pt x="280094" y="527397"/>
                  <a:pt x="296664" y="510629"/>
                  <a:pt x="329803" y="505866"/>
                </a:cubicBezTo>
                <a:lnTo>
                  <a:pt x="375047" y="499467"/>
                </a:lnTo>
                <a:cubicBezTo>
                  <a:pt x="375047" y="477738"/>
                  <a:pt x="364728" y="466873"/>
                  <a:pt x="344090" y="466873"/>
                </a:cubicBezTo>
                <a:cubicBezTo>
                  <a:pt x="325933" y="466873"/>
                  <a:pt x="309562" y="473124"/>
                  <a:pt x="294977" y="485626"/>
                </a:cubicBezTo>
                <a:lnTo>
                  <a:pt x="294977" y="455414"/>
                </a:lnTo>
                <a:cubicBezTo>
                  <a:pt x="311050" y="445889"/>
                  <a:pt x="329604" y="441126"/>
                  <a:pt x="350639" y="441126"/>
                </a:cubicBezTo>
                <a:close/>
                <a:moveTo>
                  <a:pt x="202555" y="441126"/>
                </a:moveTo>
                <a:cubicBezTo>
                  <a:pt x="223391" y="441126"/>
                  <a:pt x="239514" y="447823"/>
                  <a:pt x="250924" y="461218"/>
                </a:cubicBezTo>
                <a:cubicBezTo>
                  <a:pt x="262334" y="474612"/>
                  <a:pt x="268039" y="493216"/>
                  <a:pt x="268039" y="517029"/>
                </a:cubicBezTo>
                <a:lnTo>
                  <a:pt x="268039" y="530274"/>
                </a:lnTo>
                <a:lnTo>
                  <a:pt x="164157" y="530274"/>
                </a:lnTo>
                <a:cubicBezTo>
                  <a:pt x="164554" y="544363"/>
                  <a:pt x="168895" y="555228"/>
                  <a:pt x="177179" y="562868"/>
                </a:cubicBezTo>
                <a:cubicBezTo>
                  <a:pt x="185464" y="570507"/>
                  <a:pt x="196850" y="574327"/>
                  <a:pt x="211336" y="574327"/>
                </a:cubicBezTo>
                <a:cubicBezTo>
                  <a:pt x="227607" y="574327"/>
                  <a:pt x="242540" y="569466"/>
                  <a:pt x="256133" y="559742"/>
                </a:cubicBezTo>
                <a:lnTo>
                  <a:pt x="256133" y="587573"/>
                </a:lnTo>
                <a:cubicBezTo>
                  <a:pt x="242242" y="596304"/>
                  <a:pt x="223887" y="600670"/>
                  <a:pt x="201066" y="600670"/>
                </a:cubicBezTo>
                <a:cubicBezTo>
                  <a:pt x="178643" y="600670"/>
                  <a:pt x="161056" y="593749"/>
                  <a:pt x="148307" y="579908"/>
                </a:cubicBezTo>
                <a:cubicBezTo>
                  <a:pt x="135557" y="566067"/>
                  <a:pt x="129182" y="546596"/>
                  <a:pt x="129182" y="521493"/>
                </a:cubicBezTo>
                <a:cubicBezTo>
                  <a:pt x="129182" y="497780"/>
                  <a:pt x="136202" y="478457"/>
                  <a:pt x="150242" y="463525"/>
                </a:cubicBezTo>
                <a:cubicBezTo>
                  <a:pt x="164281" y="448592"/>
                  <a:pt x="181719" y="441126"/>
                  <a:pt x="202555" y="441126"/>
                </a:cubicBezTo>
                <a:close/>
                <a:moveTo>
                  <a:pt x="0" y="383679"/>
                </a:moveTo>
                <a:lnTo>
                  <a:pt x="35421" y="383679"/>
                </a:lnTo>
                <a:lnTo>
                  <a:pt x="35421" y="567184"/>
                </a:lnTo>
                <a:lnTo>
                  <a:pt x="118169" y="567184"/>
                </a:lnTo>
                <a:lnTo>
                  <a:pt x="118169" y="597098"/>
                </a:lnTo>
                <a:lnTo>
                  <a:pt x="0" y="597098"/>
                </a:lnTo>
                <a:close/>
                <a:moveTo>
                  <a:pt x="1297483" y="380107"/>
                </a:moveTo>
                <a:cubicBezTo>
                  <a:pt x="1319807" y="380107"/>
                  <a:pt x="1336079" y="382637"/>
                  <a:pt x="1346299" y="387697"/>
                </a:cubicBezTo>
                <a:lnTo>
                  <a:pt x="1346299" y="422671"/>
                </a:lnTo>
                <a:cubicBezTo>
                  <a:pt x="1334194" y="413940"/>
                  <a:pt x="1318617" y="409575"/>
                  <a:pt x="1299567" y="409575"/>
                </a:cubicBezTo>
                <a:cubicBezTo>
                  <a:pt x="1294308" y="409575"/>
                  <a:pt x="1289074" y="410071"/>
                  <a:pt x="1283865" y="411063"/>
                </a:cubicBezTo>
                <a:cubicBezTo>
                  <a:pt x="1278656" y="412055"/>
                  <a:pt x="1273993" y="413692"/>
                  <a:pt x="1269875" y="415974"/>
                </a:cubicBezTo>
                <a:cubicBezTo>
                  <a:pt x="1265758" y="418256"/>
                  <a:pt x="1262409" y="421183"/>
                  <a:pt x="1259830" y="424755"/>
                </a:cubicBezTo>
                <a:cubicBezTo>
                  <a:pt x="1257250" y="428327"/>
                  <a:pt x="1255960" y="432643"/>
                  <a:pt x="1255960" y="437703"/>
                </a:cubicBezTo>
                <a:cubicBezTo>
                  <a:pt x="1255960" y="442466"/>
                  <a:pt x="1256952" y="446583"/>
                  <a:pt x="1258937" y="450056"/>
                </a:cubicBezTo>
                <a:cubicBezTo>
                  <a:pt x="1260921" y="453528"/>
                  <a:pt x="1263823" y="456704"/>
                  <a:pt x="1267643" y="459581"/>
                </a:cubicBezTo>
                <a:cubicBezTo>
                  <a:pt x="1271463" y="462458"/>
                  <a:pt x="1276126" y="465261"/>
                  <a:pt x="1281633" y="467990"/>
                </a:cubicBezTo>
                <a:cubicBezTo>
                  <a:pt x="1287140" y="470718"/>
                  <a:pt x="1293514" y="473670"/>
                  <a:pt x="1300757" y="476845"/>
                </a:cubicBezTo>
                <a:cubicBezTo>
                  <a:pt x="1308199" y="480714"/>
                  <a:pt x="1315218" y="484782"/>
                  <a:pt x="1321817" y="489049"/>
                </a:cubicBezTo>
                <a:cubicBezTo>
                  <a:pt x="1328415" y="493315"/>
                  <a:pt x="1334219" y="498028"/>
                  <a:pt x="1339229" y="503187"/>
                </a:cubicBezTo>
                <a:cubicBezTo>
                  <a:pt x="1344240" y="508347"/>
                  <a:pt x="1348209" y="514077"/>
                  <a:pt x="1351136" y="520377"/>
                </a:cubicBezTo>
                <a:cubicBezTo>
                  <a:pt x="1354063" y="526678"/>
                  <a:pt x="1355526" y="533846"/>
                  <a:pt x="1355526" y="541883"/>
                </a:cubicBezTo>
                <a:cubicBezTo>
                  <a:pt x="1355526" y="552698"/>
                  <a:pt x="1353343" y="561826"/>
                  <a:pt x="1348978" y="569267"/>
                </a:cubicBezTo>
                <a:cubicBezTo>
                  <a:pt x="1344612" y="576709"/>
                  <a:pt x="1338733" y="582761"/>
                  <a:pt x="1331342" y="587424"/>
                </a:cubicBezTo>
                <a:cubicBezTo>
                  <a:pt x="1323950" y="592087"/>
                  <a:pt x="1315442" y="595461"/>
                  <a:pt x="1305817" y="597544"/>
                </a:cubicBezTo>
                <a:cubicBezTo>
                  <a:pt x="1296193" y="599628"/>
                  <a:pt x="1286023" y="600670"/>
                  <a:pt x="1275308" y="600670"/>
                </a:cubicBezTo>
                <a:cubicBezTo>
                  <a:pt x="1271736" y="600670"/>
                  <a:pt x="1267345" y="600397"/>
                  <a:pt x="1262137" y="599851"/>
                </a:cubicBezTo>
                <a:cubicBezTo>
                  <a:pt x="1256927" y="599306"/>
                  <a:pt x="1251594" y="598512"/>
                  <a:pt x="1246137" y="597470"/>
                </a:cubicBezTo>
                <a:cubicBezTo>
                  <a:pt x="1240680" y="596428"/>
                  <a:pt x="1235521" y="595163"/>
                  <a:pt x="1230659" y="593675"/>
                </a:cubicBezTo>
                <a:cubicBezTo>
                  <a:pt x="1225798" y="592187"/>
                  <a:pt x="1221879" y="590500"/>
                  <a:pt x="1218902" y="588615"/>
                </a:cubicBezTo>
                <a:lnTo>
                  <a:pt x="1218902" y="552152"/>
                </a:lnTo>
                <a:cubicBezTo>
                  <a:pt x="1222176" y="555128"/>
                  <a:pt x="1226070" y="557807"/>
                  <a:pt x="1230585" y="560189"/>
                </a:cubicBezTo>
                <a:cubicBezTo>
                  <a:pt x="1235099" y="562570"/>
                  <a:pt x="1239887" y="564579"/>
                  <a:pt x="1244947" y="566216"/>
                </a:cubicBezTo>
                <a:cubicBezTo>
                  <a:pt x="1250007" y="567853"/>
                  <a:pt x="1255067" y="569118"/>
                  <a:pt x="1260127" y="570011"/>
                </a:cubicBezTo>
                <a:cubicBezTo>
                  <a:pt x="1265187" y="570904"/>
                  <a:pt x="1269851" y="571351"/>
                  <a:pt x="1274117" y="571351"/>
                </a:cubicBezTo>
                <a:cubicBezTo>
                  <a:pt x="1289000" y="571351"/>
                  <a:pt x="1300088" y="568870"/>
                  <a:pt x="1307380" y="563909"/>
                </a:cubicBezTo>
                <a:cubicBezTo>
                  <a:pt x="1314673" y="558948"/>
                  <a:pt x="1318319" y="551755"/>
                  <a:pt x="1318319" y="542329"/>
                </a:cubicBezTo>
                <a:cubicBezTo>
                  <a:pt x="1318319" y="537269"/>
                  <a:pt x="1317104" y="532879"/>
                  <a:pt x="1314673" y="529158"/>
                </a:cubicBezTo>
                <a:cubicBezTo>
                  <a:pt x="1312242" y="525437"/>
                  <a:pt x="1308844" y="522039"/>
                  <a:pt x="1304478" y="518963"/>
                </a:cubicBezTo>
                <a:cubicBezTo>
                  <a:pt x="1300112" y="515887"/>
                  <a:pt x="1294978" y="512936"/>
                  <a:pt x="1289074" y="510108"/>
                </a:cubicBezTo>
                <a:cubicBezTo>
                  <a:pt x="1283171" y="507280"/>
                  <a:pt x="1276846" y="504329"/>
                  <a:pt x="1270099" y="501253"/>
                </a:cubicBezTo>
                <a:cubicBezTo>
                  <a:pt x="1262856" y="497383"/>
                  <a:pt x="1256109" y="493464"/>
                  <a:pt x="1249858" y="489495"/>
                </a:cubicBezTo>
                <a:cubicBezTo>
                  <a:pt x="1243607" y="485527"/>
                  <a:pt x="1238175" y="481136"/>
                  <a:pt x="1233561" y="476324"/>
                </a:cubicBezTo>
                <a:cubicBezTo>
                  <a:pt x="1228948" y="471512"/>
                  <a:pt x="1225326" y="466080"/>
                  <a:pt x="1222697" y="460027"/>
                </a:cubicBezTo>
                <a:cubicBezTo>
                  <a:pt x="1220068" y="453975"/>
                  <a:pt x="1218753" y="446881"/>
                  <a:pt x="1218753" y="438745"/>
                </a:cubicBezTo>
                <a:cubicBezTo>
                  <a:pt x="1218753" y="428724"/>
                  <a:pt x="1221010" y="420017"/>
                  <a:pt x="1225525" y="412626"/>
                </a:cubicBezTo>
                <a:cubicBezTo>
                  <a:pt x="1230039" y="405234"/>
                  <a:pt x="1235992" y="399132"/>
                  <a:pt x="1243384" y="394320"/>
                </a:cubicBezTo>
                <a:cubicBezTo>
                  <a:pt x="1250776" y="389508"/>
                  <a:pt x="1259185" y="385936"/>
                  <a:pt x="1268611" y="383604"/>
                </a:cubicBezTo>
                <a:cubicBezTo>
                  <a:pt x="1278036" y="381272"/>
                  <a:pt x="1287661" y="380107"/>
                  <a:pt x="1297483" y="380107"/>
                </a:cubicBezTo>
                <a:close/>
                <a:moveTo>
                  <a:pt x="1651843" y="373409"/>
                </a:moveTo>
                <a:cubicBezTo>
                  <a:pt x="1657697" y="373409"/>
                  <a:pt x="1662658" y="375295"/>
                  <a:pt x="1666726" y="379065"/>
                </a:cubicBezTo>
                <a:cubicBezTo>
                  <a:pt x="1670794" y="382835"/>
                  <a:pt x="1672828" y="387548"/>
                  <a:pt x="1672828" y="393204"/>
                </a:cubicBezTo>
                <a:cubicBezTo>
                  <a:pt x="1672828" y="398561"/>
                  <a:pt x="1670794" y="403150"/>
                  <a:pt x="1666726" y="406970"/>
                </a:cubicBezTo>
                <a:cubicBezTo>
                  <a:pt x="1662658" y="410790"/>
                  <a:pt x="1657697" y="412700"/>
                  <a:pt x="1651843" y="412700"/>
                </a:cubicBezTo>
                <a:cubicBezTo>
                  <a:pt x="1646187" y="412700"/>
                  <a:pt x="1641351" y="410864"/>
                  <a:pt x="1637332" y="407193"/>
                </a:cubicBezTo>
                <a:cubicBezTo>
                  <a:pt x="1633314" y="403522"/>
                  <a:pt x="1631305" y="398859"/>
                  <a:pt x="1631305" y="393204"/>
                </a:cubicBezTo>
                <a:cubicBezTo>
                  <a:pt x="1631305" y="387548"/>
                  <a:pt x="1633314" y="382835"/>
                  <a:pt x="1637332" y="379065"/>
                </a:cubicBezTo>
                <a:cubicBezTo>
                  <a:pt x="1641351" y="375295"/>
                  <a:pt x="1646187" y="373409"/>
                  <a:pt x="1651843" y="373409"/>
                </a:cubicBezTo>
                <a:close/>
                <a:moveTo>
                  <a:pt x="737443" y="373409"/>
                </a:moveTo>
                <a:cubicBezTo>
                  <a:pt x="743297" y="373409"/>
                  <a:pt x="748258" y="375295"/>
                  <a:pt x="752326" y="379065"/>
                </a:cubicBezTo>
                <a:cubicBezTo>
                  <a:pt x="756394" y="382835"/>
                  <a:pt x="758428" y="387548"/>
                  <a:pt x="758428" y="393204"/>
                </a:cubicBezTo>
                <a:cubicBezTo>
                  <a:pt x="758428" y="398561"/>
                  <a:pt x="756394" y="403150"/>
                  <a:pt x="752326" y="406970"/>
                </a:cubicBezTo>
                <a:cubicBezTo>
                  <a:pt x="748258" y="410790"/>
                  <a:pt x="743297" y="412700"/>
                  <a:pt x="737443" y="412700"/>
                </a:cubicBezTo>
                <a:cubicBezTo>
                  <a:pt x="731787" y="412700"/>
                  <a:pt x="726951" y="410864"/>
                  <a:pt x="722932" y="407193"/>
                </a:cubicBezTo>
                <a:cubicBezTo>
                  <a:pt x="718914" y="403522"/>
                  <a:pt x="716905" y="398859"/>
                  <a:pt x="716905" y="393204"/>
                </a:cubicBezTo>
                <a:cubicBezTo>
                  <a:pt x="716905" y="387548"/>
                  <a:pt x="718914" y="382835"/>
                  <a:pt x="722932" y="379065"/>
                </a:cubicBezTo>
                <a:cubicBezTo>
                  <a:pt x="726951" y="375295"/>
                  <a:pt x="731787" y="373409"/>
                  <a:pt x="737443" y="373409"/>
                </a:cubicBezTo>
                <a:close/>
                <a:moveTo>
                  <a:pt x="698896" y="150762"/>
                </a:moveTo>
                <a:lnTo>
                  <a:pt x="666898" y="155227"/>
                </a:lnTo>
                <a:cubicBezTo>
                  <a:pt x="656977" y="156517"/>
                  <a:pt x="649510" y="158923"/>
                  <a:pt x="644500" y="162446"/>
                </a:cubicBezTo>
                <a:cubicBezTo>
                  <a:pt x="639489" y="165968"/>
                  <a:pt x="636984" y="172144"/>
                  <a:pt x="636984" y="180975"/>
                </a:cubicBezTo>
                <a:cubicBezTo>
                  <a:pt x="636984" y="187424"/>
                  <a:pt x="639291" y="192707"/>
                  <a:pt x="643904" y="196825"/>
                </a:cubicBezTo>
                <a:cubicBezTo>
                  <a:pt x="648518" y="200942"/>
                  <a:pt x="654695" y="203001"/>
                  <a:pt x="662434" y="203001"/>
                </a:cubicBezTo>
                <a:cubicBezTo>
                  <a:pt x="672951" y="203001"/>
                  <a:pt x="681657" y="199305"/>
                  <a:pt x="688553" y="191913"/>
                </a:cubicBezTo>
                <a:cubicBezTo>
                  <a:pt x="695449" y="184522"/>
                  <a:pt x="698896" y="175220"/>
                  <a:pt x="698896" y="164008"/>
                </a:cubicBezTo>
                <a:close/>
                <a:moveTo>
                  <a:pt x="339625" y="97184"/>
                </a:moveTo>
                <a:cubicBezTo>
                  <a:pt x="326529" y="97184"/>
                  <a:pt x="316284" y="102021"/>
                  <a:pt x="308892" y="111695"/>
                </a:cubicBezTo>
                <a:cubicBezTo>
                  <a:pt x="301501" y="121369"/>
                  <a:pt x="297805" y="134888"/>
                  <a:pt x="297805" y="152251"/>
                </a:cubicBezTo>
                <a:cubicBezTo>
                  <a:pt x="297805" y="167233"/>
                  <a:pt x="301352" y="179213"/>
                  <a:pt x="308446" y="188193"/>
                </a:cubicBezTo>
                <a:cubicBezTo>
                  <a:pt x="315540" y="197172"/>
                  <a:pt x="324941" y="201662"/>
                  <a:pt x="336649" y="201662"/>
                </a:cubicBezTo>
                <a:cubicBezTo>
                  <a:pt x="348555" y="201662"/>
                  <a:pt x="358229" y="197371"/>
                  <a:pt x="365670" y="188788"/>
                </a:cubicBezTo>
                <a:cubicBezTo>
                  <a:pt x="373112" y="180206"/>
                  <a:pt x="376832" y="169217"/>
                  <a:pt x="376832" y="155823"/>
                </a:cubicBezTo>
                <a:lnTo>
                  <a:pt x="376832" y="136029"/>
                </a:lnTo>
                <a:cubicBezTo>
                  <a:pt x="376832" y="125313"/>
                  <a:pt x="373285" y="116160"/>
                  <a:pt x="366191" y="108570"/>
                </a:cubicBezTo>
                <a:cubicBezTo>
                  <a:pt x="359097" y="100979"/>
                  <a:pt x="350242" y="97184"/>
                  <a:pt x="339625" y="97184"/>
                </a:cubicBezTo>
                <a:close/>
                <a:moveTo>
                  <a:pt x="1297483" y="95101"/>
                </a:moveTo>
                <a:cubicBezTo>
                  <a:pt x="1287561" y="95101"/>
                  <a:pt x="1279153" y="98722"/>
                  <a:pt x="1272257" y="105965"/>
                </a:cubicBezTo>
                <a:cubicBezTo>
                  <a:pt x="1265361" y="113208"/>
                  <a:pt x="1261119" y="122684"/>
                  <a:pt x="1259532" y="134391"/>
                </a:cubicBezTo>
                <a:lnTo>
                  <a:pt x="1330077" y="134391"/>
                </a:lnTo>
                <a:cubicBezTo>
                  <a:pt x="1329977" y="121989"/>
                  <a:pt x="1327050" y="112340"/>
                  <a:pt x="1321296" y="105444"/>
                </a:cubicBezTo>
                <a:cubicBezTo>
                  <a:pt x="1315541" y="98549"/>
                  <a:pt x="1307603" y="95101"/>
                  <a:pt x="1297483" y="95101"/>
                </a:cubicBezTo>
                <a:close/>
                <a:moveTo>
                  <a:pt x="1070371" y="73223"/>
                </a:moveTo>
                <a:lnTo>
                  <a:pt x="1107876" y="73223"/>
                </a:lnTo>
                <a:lnTo>
                  <a:pt x="1141660" y="179784"/>
                </a:lnTo>
                <a:cubicBezTo>
                  <a:pt x="1144240" y="187622"/>
                  <a:pt x="1145827" y="194468"/>
                  <a:pt x="1146423" y="200322"/>
                </a:cubicBezTo>
                <a:lnTo>
                  <a:pt x="1146869" y="200322"/>
                </a:lnTo>
                <a:cubicBezTo>
                  <a:pt x="1147762" y="192980"/>
                  <a:pt x="1149151" y="186332"/>
                  <a:pt x="1151036" y="180379"/>
                </a:cubicBezTo>
                <a:lnTo>
                  <a:pt x="1186457" y="73223"/>
                </a:lnTo>
                <a:lnTo>
                  <a:pt x="1222771" y="73223"/>
                </a:lnTo>
                <a:lnTo>
                  <a:pt x="1163835" y="225623"/>
                </a:lnTo>
                <a:lnTo>
                  <a:pt x="1126480" y="225623"/>
                </a:lnTo>
                <a:close/>
                <a:moveTo>
                  <a:pt x="443805" y="73223"/>
                </a:moveTo>
                <a:lnTo>
                  <a:pt x="478333" y="73223"/>
                </a:lnTo>
                <a:lnTo>
                  <a:pt x="478333" y="225623"/>
                </a:lnTo>
                <a:lnTo>
                  <a:pt x="443805" y="225623"/>
                </a:lnTo>
                <a:close/>
                <a:moveTo>
                  <a:pt x="205680" y="73223"/>
                </a:moveTo>
                <a:lnTo>
                  <a:pt x="240208" y="73223"/>
                </a:lnTo>
                <a:lnTo>
                  <a:pt x="240208" y="225623"/>
                </a:lnTo>
                <a:lnTo>
                  <a:pt x="205680" y="225623"/>
                </a:lnTo>
                <a:close/>
                <a:moveTo>
                  <a:pt x="1471463" y="69651"/>
                </a:moveTo>
                <a:cubicBezTo>
                  <a:pt x="1488033" y="69651"/>
                  <a:pt x="1500683" y="75034"/>
                  <a:pt x="1509414" y="85799"/>
                </a:cubicBezTo>
                <a:cubicBezTo>
                  <a:pt x="1518146" y="96564"/>
                  <a:pt x="1522511" y="112117"/>
                  <a:pt x="1522511" y="132457"/>
                </a:cubicBezTo>
                <a:lnTo>
                  <a:pt x="1522511" y="225623"/>
                </a:lnTo>
                <a:lnTo>
                  <a:pt x="1487983" y="225623"/>
                </a:lnTo>
                <a:lnTo>
                  <a:pt x="1487983" y="139749"/>
                </a:lnTo>
                <a:cubicBezTo>
                  <a:pt x="1487983" y="111273"/>
                  <a:pt x="1477912" y="97036"/>
                  <a:pt x="1457771" y="97036"/>
                </a:cubicBezTo>
                <a:cubicBezTo>
                  <a:pt x="1447254" y="97036"/>
                  <a:pt x="1438572" y="100979"/>
                  <a:pt x="1431726" y="108867"/>
                </a:cubicBezTo>
                <a:cubicBezTo>
                  <a:pt x="1424880" y="116755"/>
                  <a:pt x="1421457" y="126702"/>
                  <a:pt x="1421457" y="138707"/>
                </a:cubicBezTo>
                <a:lnTo>
                  <a:pt x="1421457" y="225623"/>
                </a:lnTo>
                <a:lnTo>
                  <a:pt x="1386780" y="225623"/>
                </a:lnTo>
                <a:lnTo>
                  <a:pt x="1386780" y="73223"/>
                </a:lnTo>
                <a:lnTo>
                  <a:pt x="1421457" y="73223"/>
                </a:lnTo>
                <a:lnTo>
                  <a:pt x="1421457" y="98524"/>
                </a:lnTo>
                <a:lnTo>
                  <a:pt x="1422052" y="98524"/>
                </a:lnTo>
                <a:cubicBezTo>
                  <a:pt x="1433462" y="79275"/>
                  <a:pt x="1449933" y="69651"/>
                  <a:pt x="1471463" y="69651"/>
                </a:cubicBezTo>
                <a:close/>
                <a:moveTo>
                  <a:pt x="1297930" y="69651"/>
                </a:moveTo>
                <a:cubicBezTo>
                  <a:pt x="1318766" y="69651"/>
                  <a:pt x="1334889" y="76348"/>
                  <a:pt x="1346299" y="89743"/>
                </a:cubicBezTo>
                <a:cubicBezTo>
                  <a:pt x="1357709" y="103137"/>
                  <a:pt x="1363414" y="121741"/>
                  <a:pt x="1363414" y="145554"/>
                </a:cubicBezTo>
                <a:lnTo>
                  <a:pt x="1363414" y="158799"/>
                </a:lnTo>
                <a:lnTo>
                  <a:pt x="1259532" y="158799"/>
                </a:lnTo>
                <a:cubicBezTo>
                  <a:pt x="1259929" y="172888"/>
                  <a:pt x="1264270" y="183753"/>
                  <a:pt x="1272555" y="191393"/>
                </a:cubicBezTo>
                <a:cubicBezTo>
                  <a:pt x="1280839" y="199032"/>
                  <a:pt x="1292225" y="202852"/>
                  <a:pt x="1306711" y="202852"/>
                </a:cubicBezTo>
                <a:cubicBezTo>
                  <a:pt x="1322982" y="202852"/>
                  <a:pt x="1337915" y="197991"/>
                  <a:pt x="1351508" y="188267"/>
                </a:cubicBezTo>
                <a:lnTo>
                  <a:pt x="1351508" y="216098"/>
                </a:lnTo>
                <a:cubicBezTo>
                  <a:pt x="1337617" y="224829"/>
                  <a:pt x="1319262" y="229195"/>
                  <a:pt x="1296441" y="229195"/>
                </a:cubicBezTo>
                <a:cubicBezTo>
                  <a:pt x="1274018" y="229195"/>
                  <a:pt x="1256431" y="222274"/>
                  <a:pt x="1243682" y="208433"/>
                </a:cubicBezTo>
                <a:cubicBezTo>
                  <a:pt x="1230932" y="194592"/>
                  <a:pt x="1224557" y="175121"/>
                  <a:pt x="1224557" y="150018"/>
                </a:cubicBezTo>
                <a:cubicBezTo>
                  <a:pt x="1224557" y="126305"/>
                  <a:pt x="1231577" y="106982"/>
                  <a:pt x="1245617" y="92050"/>
                </a:cubicBezTo>
                <a:cubicBezTo>
                  <a:pt x="1259656" y="77117"/>
                  <a:pt x="1277094" y="69651"/>
                  <a:pt x="1297930" y="69651"/>
                </a:cubicBezTo>
                <a:close/>
                <a:moveTo>
                  <a:pt x="674489" y="69651"/>
                </a:moveTo>
                <a:cubicBezTo>
                  <a:pt x="712985" y="69651"/>
                  <a:pt x="732234" y="88602"/>
                  <a:pt x="732234" y="126504"/>
                </a:cubicBezTo>
                <a:lnTo>
                  <a:pt x="732234" y="225623"/>
                </a:lnTo>
                <a:lnTo>
                  <a:pt x="698748" y="225623"/>
                </a:lnTo>
                <a:lnTo>
                  <a:pt x="698748" y="201811"/>
                </a:lnTo>
                <a:lnTo>
                  <a:pt x="698152" y="201811"/>
                </a:lnTo>
                <a:cubicBezTo>
                  <a:pt x="687635" y="220067"/>
                  <a:pt x="672207" y="229195"/>
                  <a:pt x="651867" y="229195"/>
                </a:cubicBezTo>
                <a:cubicBezTo>
                  <a:pt x="636885" y="229195"/>
                  <a:pt x="625152" y="225127"/>
                  <a:pt x="616669" y="216991"/>
                </a:cubicBezTo>
                <a:cubicBezTo>
                  <a:pt x="608186" y="208855"/>
                  <a:pt x="603944" y="198090"/>
                  <a:pt x="603944" y="184695"/>
                </a:cubicBezTo>
                <a:cubicBezTo>
                  <a:pt x="603944" y="155922"/>
                  <a:pt x="620514" y="139154"/>
                  <a:pt x="653653" y="134391"/>
                </a:cubicBezTo>
                <a:lnTo>
                  <a:pt x="698896" y="127992"/>
                </a:lnTo>
                <a:cubicBezTo>
                  <a:pt x="698896" y="106263"/>
                  <a:pt x="688578" y="95398"/>
                  <a:pt x="667940" y="95398"/>
                </a:cubicBezTo>
                <a:cubicBezTo>
                  <a:pt x="649783" y="95398"/>
                  <a:pt x="633412" y="101649"/>
                  <a:pt x="618827" y="114151"/>
                </a:cubicBezTo>
                <a:lnTo>
                  <a:pt x="618827" y="83939"/>
                </a:lnTo>
                <a:cubicBezTo>
                  <a:pt x="634900" y="74414"/>
                  <a:pt x="653454" y="69651"/>
                  <a:pt x="674489" y="69651"/>
                </a:cubicBezTo>
                <a:close/>
                <a:moveTo>
                  <a:pt x="331142" y="69651"/>
                </a:moveTo>
                <a:cubicBezTo>
                  <a:pt x="351284" y="69651"/>
                  <a:pt x="366216" y="77886"/>
                  <a:pt x="375939" y="94357"/>
                </a:cubicBezTo>
                <a:lnTo>
                  <a:pt x="376535" y="94357"/>
                </a:lnTo>
                <a:lnTo>
                  <a:pt x="376535" y="73223"/>
                </a:lnTo>
                <a:lnTo>
                  <a:pt x="411063" y="73223"/>
                </a:lnTo>
                <a:lnTo>
                  <a:pt x="411063" y="213419"/>
                </a:lnTo>
                <a:cubicBezTo>
                  <a:pt x="411063" y="269379"/>
                  <a:pt x="382934" y="297358"/>
                  <a:pt x="326677" y="297358"/>
                </a:cubicBezTo>
                <a:cubicBezTo>
                  <a:pt x="306834" y="297358"/>
                  <a:pt x="289520" y="294034"/>
                  <a:pt x="274736" y="287387"/>
                </a:cubicBezTo>
                <a:lnTo>
                  <a:pt x="274736" y="255835"/>
                </a:lnTo>
                <a:cubicBezTo>
                  <a:pt x="291405" y="265360"/>
                  <a:pt x="307230" y="270123"/>
                  <a:pt x="322213" y="270123"/>
                </a:cubicBezTo>
                <a:cubicBezTo>
                  <a:pt x="358427" y="270123"/>
                  <a:pt x="376535" y="252313"/>
                  <a:pt x="376535" y="216693"/>
                </a:cubicBezTo>
                <a:lnTo>
                  <a:pt x="376535" y="200025"/>
                </a:lnTo>
                <a:lnTo>
                  <a:pt x="375939" y="200025"/>
                </a:lnTo>
                <a:cubicBezTo>
                  <a:pt x="364529" y="219471"/>
                  <a:pt x="347364" y="229195"/>
                  <a:pt x="324445" y="229195"/>
                </a:cubicBezTo>
                <a:cubicBezTo>
                  <a:pt x="305891" y="229195"/>
                  <a:pt x="290934" y="222423"/>
                  <a:pt x="279573" y="208880"/>
                </a:cubicBezTo>
                <a:cubicBezTo>
                  <a:pt x="268213" y="195337"/>
                  <a:pt x="262532" y="177155"/>
                  <a:pt x="262532" y="154334"/>
                </a:cubicBezTo>
                <a:cubicBezTo>
                  <a:pt x="262532" y="128438"/>
                  <a:pt x="268634" y="107850"/>
                  <a:pt x="280838" y="92571"/>
                </a:cubicBezTo>
                <a:cubicBezTo>
                  <a:pt x="293042" y="77291"/>
                  <a:pt x="309810" y="69651"/>
                  <a:pt x="331142" y="69651"/>
                </a:cubicBezTo>
                <a:close/>
                <a:moveTo>
                  <a:pt x="35272" y="42267"/>
                </a:moveTo>
                <a:lnTo>
                  <a:pt x="35272" y="195709"/>
                </a:lnTo>
                <a:lnTo>
                  <a:pt x="63549" y="195709"/>
                </a:lnTo>
                <a:cubicBezTo>
                  <a:pt x="88453" y="195709"/>
                  <a:pt x="107826" y="188863"/>
                  <a:pt x="121667" y="175170"/>
                </a:cubicBezTo>
                <a:cubicBezTo>
                  <a:pt x="135508" y="161478"/>
                  <a:pt x="142428" y="142130"/>
                  <a:pt x="142428" y="117127"/>
                </a:cubicBezTo>
                <a:cubicBezTo>
                  <a:pt x="142428" y="67220"/>
                  <a:pt x="116582" y="42267"/>
                  <a:pt x="64889" y="42267"/>
                </a:cubicBezTo>
                <a:close/>
                <a:moveTo>
                  <a:pt x="1602134" y="28128"/>
                </a:moveTo>
                <a:lnTo>
                  <a:pt x="1602134" y="73223"/>
                </a:lnTo>
                <a:lnTo>
                  <a:pt x="1638597" y="73223"/>
                </a:lnTo>
                <a:lnTo>
                  <a:pt x="1638597" y="100310"/>
                </a:lnTo>
                <a:lnTo>
                  <a:pt x="1602134" y="100310"/>
                </a:lnTo>
                <a:lnTo>
                  <a:pt x="1602134" y="176510"/>
                </a:lnTo>
                <a:cubicBezTo>
                  <a:pt x="1602134" y="185539"/>
                  <a:pt x="1603771" y="191988"/>
                  <a:pt x="1607046" y="195857"/>
                </a:cubicBezTo>
                <a:cubicBezTo>
                  <a:pt x="1610320" y="199727"/>
                  <a:pt x="1615777" y="201662"/>
                  <a:pt x="1623417" y="201662"/>
                </a:cubicBezTo>
                <a:cubicBezTo>
                  <a:pt x="1629271" y="201662"/>
                  <a:pt x="1634331" y="199975"/>
                  <a:pt x="1638597" y="196602"/>
                </a:cubicBezTo>
                <a:lnTo>
                  <a:pt x="1638597" y="223986"/>
                </a:lnTo>
                <a:cubicBezTo>
                  <a:pt x="1631850" y="227359"/>
                  <a:pt x="1622970" y="229046"/>
                  <a:pt x="1611957" y="229046"/>
                </a:cubicBezTo>
                <a:cubicBezTo>
                  <a:pt x="1582390" y="229046"/>
                  <a:pt x="1567606" y="214858"/>
                  <a:pt x="1567606" y="186481"/>
                </a:cubicBezTo>
                <a:lnTo>
                  <a:pt x="1567606" y="100310"/>
                </a:lnTo>
                <a:lnTo>
                  <a:pt x="1542157" y="100310"/>
                </a:lnTo>
                <a:lnTo>
                  <a:pt x="1542157" y="73223"/>
                </a:lnTo>
                <a:lnTo>
                  <a:pt x="1567606" y="73223"/>
                </a:lnTo>
                <a:lnTo>
                  <a:pt x="1567606" y="37951"/>
                </a:lnTo>
                <a:close/>
                <a:moveTo>
                  <a:pt x="554384" y="28128"/>
                </a:moveTo>
                <a:lnTo>
                  <a:pt x="554384" y="73223"/>
                </a:lnTo>
                <a:lnTo>
                  <a:pt x="590847" y="73223"/>
                </a:lnTo>
                <a:lnTo>
                  <a:pt x="590847" y="100310"/>
                </a:lnTo>
                <a:lnTo>
                  <a:pt x="554384" y="100310"/>
                </a:lnTo>
                <a:lnTo>
                  <a:pt x="554384" y="176510"/>
                </a:lnTo>
                <a:cubicBezTo>
                  <a:pt x="554384" y="185539"/>
                  <a:pt x="556021" y="191988"/>
                  <a:pt x="559296" y="195857"/>
                </a:cubicBezTo>
                <a:cubicBezTo>
                  <a:pt x="562570" y="199727"/>
                  <a:pt x="568027" y="201662"/>
                  <a:pt x="575667" y="201662"/>
                </a:cubicBezTo>
                <a:cubicBezTo>
                  <a:pt x="581521" y="201662"/>
                  <a:pt x="586581" y="199975"/>
                  <a:pt x="590847" y="196602"/>
                </a:cubicBezTo>
                <a:lnTo>
                  <a:pt x="590847" y="223986"/>
                </a:lnTo>
                <a:cubicBezTo>
                  <a:pt x="584100" y="227359"/>
                  <a:pt x="575220" y="229046"/>
                  <a:pt x="564207" y="229046"/>
                </a:cubicBezTo>
                <a:cubicBezTo>
                  <a:pt x="534640" y="229046"/>
                  <a:pt x="519856" y="214858"/>
                  <a:pt x="519856" y="186481"/>
                </a:cubicBezTo>
                <a:lnTo>
                  <a:pt x="519856" y="100310"/>
                </a:lnTo>
                <a:lnTo>
                  <a:pt x="494407" y="100310"/>
                </a:lnTo>
                <a:lnTo>
                  <a:pt x="494407" y="73223"/>
                </a:lnTo>
                <a:lnTo>
                  <a:pt x="519856" y="73223"/>
                </a:lnTo>
                <a:lnTo>
                  <a:pt x="519856" y="37951"/>
                </a:lnTo>
                <a:close/>
                <a:moveTo>
                  <a:pt x="942975" y="12203"/>
                </a:moveTo>
                <a:lnTo>
                  <a:pt x="1058019" y="12203"/>
                </a:lnTo>
                <a:lnTo>
                  <a:pt x="1058019" y="42267"/>
                </a:lnTo>
                <a:lnTo>
                  <a:pt x="978396" y="42267"/>
                </a:lnTo>
                <a:lnTo>
                  <a:pt x="978396" y="102691"/>
                </a:lnTo>
                <a:lnTo>
                  <a:pt x="1051768" y="102691"/>
                </a:lnTo>
                <a:lnTo>
                  <a:pt x="1051768" y="132605"/>
                </a:lnTo>
                <a:lnTo>
                  <a:pt x="978396" y="132605"/>
                </a:lnTo>
                <a:lnTo>
                  <a:pt x="978396" y="195709"/>
                </a:lnTo>
                <a:lnTo>
                  <a:pt x="1062781" y="195709"/>
                </a:lnTo>
                <a:lnTo>
                  <a:pt x="1062781" y="225623"/>
                </a:lnTo>
                <a:lnTo>
                  <a:pt x="942975" y="225623"/>
                </a:lnTo>
                <a:close/>
                <a:moveTo>
                  <a:pt x="0" y="12203"/>
                </a:moveTo>
                <a:lnTo>
                  <a:pt x="61614" y="12203"/>
                </a:lnTo>
                <a:cubicBezTo>
                  <a:pt x="140295" y="12203"/>
                  <a:pt x="179635" y="46880"/>
                  <a:pt x="179635" y="116234"/>
                </a:cubicBezTo>
                <a:cubicBezTo>
                  <a:pt x="179635" y="149175"/>
                  <a:pt x="168721" y="175642"/>
                  <a:pt x="146893" y="195634"/>
                </a:cubicBezTo>
                <a:cubicBezTo>
                  <a:pt x="125065" y="215627"/>
                  <a:pt x="95795" y="225623"/>
                  <a:pt x="59084" y="225623"/>
                </a:cubicBezTo>
                <a:lnTo>
                  <a:pt x="0" y="225623"/>
                </a:lnTo>
                <a:close/>
                <a:moveTo>
                  <a:pt x="461218" y="1934"/>
                </a:moveTo>
                <a:cubicBezTo>
                  <a:pt x="467072" y="1934"/>
                  <a:pt x="472033" y="3820"/>
                  <a:pt x="476101" y="7590"/>
                </a:cubicBezTo>
                <a:cubicBezTo>
                  <a:pt x="480169" y="11360"/>
                  <a:pt x="482203" y="16073"/>
                  <a:pt x="482203" y="21729"/>
                </a:cubicBezTo>
                <a:cubicBezTo>
                  <a:pt x="482203" y="27086"/>
                  <a:pt x="480169" y="31675"/>
                  <a:pt x="476101" y="35495"/>
                </a:cubicBezTo>
                <a:cubicBezTo>
                  <a:pt x="472033" y="39315"/>
                  <a:pt x="467072" y="41225"/>
                  <a:pt x="461218" y="41225"/>
                </a:cubicBezTo>
                <a:cubicBezTo>
                  <a:pt x="455562" y="41225"/>
                  <a:pt x="450726" y="39389"/>
                  <a:pt x="446707" y="35718"/>
                </a:cubicBezTo>
                <a:cubicBezTo>
                  <a:pt x="442689" y="32047"/>
                  <a:pt x="440680" y="27384"/>
                  <a:pt x="440680" y="21729"/>
                </a:cubicBezTo>
                <a:cubicBezTo>
                  <a:pt x="440680" y="16073"/>
                  <a:pt x="442689" y="11360"/>
                  <a:pt x="446707" y="7590"/>
                </a:cubicBezTo>
                <a:cubicBezTo>
                  <a:pt x="450726" y="3820"/>
                  <a:pt x="455562" y="1934"/>
                  <a:pt x="461218" y="1934"/>
                </a:cubicBezTo>
                <a:close/>
                <a:moveTo>
                  <a:pt x="223093" y="1934"/>
                </a:moveTo>
                <a:cubicBezTo>
                  <a:pt x="228947" y="1934"/>
                  <a:pt x="233908" y="3820"/>
                  <a:pt x="237976" y="7590"/>
                </a:cubicBezTo>
                <a:cubicBezTo>
                  <a:pt x="242044" y="11360"/>
                  <a:pt x="244078" y="16073"/>
                  <a:pt x="244078" y="21729"/>
                </a:cubicBezTo>
                <a:cubicBezTo>
                  <a:pt x="244078" y="27086"/>
                  <a:pt x="242044" y="31675"/>
                  <a:pt x="237976" y="35495"/>
                </a:cubicBezTo>
                <a:cubicBezTo>
                  <a:pt x="233908" y="39315"/>
                  <a:pt x="228947" y="41225"/>
                  <a:pt x="223093" y="41225"/>
                </a:cubicBezTo>
                <a:cubicBezTo>
                  <a:pt x="217437" y="41225"/>
                  <a:pt x="212601" y="39389"/>
                  <a:pt x="208582" y="35718"/>
                </a:cubicBezTo>
                <a:cubicBezTo>
                  <a:pt x="204564" y="32047"/>
                  <a:pt x="202555" y="27384"/>
                  <a:pt x="202555" y="21729"/>
                </a:cubicBezTo>
                <a:cubicBezTo>
                  <a:pt x="202555" y="16073"/>
                  <a:pt x="204564" y="11360"/>
                  <a:pt x="208582" y="7590"/>
                </a:cubicBezTo>
                <a:cubicBezTo>
                  <a:pt x="212601" y="3820"/>
                  <a:pt x="217437" y="1934"/>
                  <a:pt x="223093" y="1934"/>
                </a:cubicBezTo>
                <a:close/>
                <a:moveTo>
                  <a:pt x="767655" y="0"/>
                </a:moveTo>
                <a:lnTo>
                  <a:pt x="802332" y="0"/>
                </a:lnTo>
                <a:lnTo>
                  <a:pt x="802332" y="225623"/>
                </a:lnTo>
                <a:lnTo>
                  <a:pt x="767655" y="225623"/>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051489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250361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5" y="0"/>
            <a:ext cx="12191129" cy="6858000"/>
          </a:xfrm>
          <a:prstGeom prst="rect">
            <a:avLst/>
          </a:prstGeom>
        </p:spPr>
      </p:pic>
      <p:sp>
        <p:nvSpPr>
          <p:cNvPr id="2" name="Title 1"/>
          <p:cNvSpPr>
            <a:spLocks noGrp="1"/>
          </p:cNvSpPr>
          <p:nvPr>
            <p:ph type="title" hasCustomPrompt="1"/>
          </p:nvPr>
        </p:nvSpPr>
        <p:spPr>
          <a:xfrm>
            <a:off x="455995" y="881922"/>
            <a:ext cx="7454644" cy="2649187"/>
          </a:xfrm>
          <a:noFill/>
        </p:spPr>
        <p:txBody>
          <a:bodyPr wrap="square" lIns="0" tIns="0" rIns="0" bIns="0" anchor="t" anchorCtr="0">
            <a:noAutofit/>
          </a:bodyPr>
          <a:lstStyle>
            <a:lvl1pPr>
              <a:lnSpc>
                <a:spcPts val="5490"/>
              </a:lnSpc>
              <a:defRPr sz="5294" spc="-14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4758512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a:solidFill>
                  <a:srgbClr val="2F2F2F"/>
                </a:solidFill>
              </a:defRPr>
            </a:lvl1pPr>
          </a:lstStyle>
          <a:p>
            <a:r>
              <a:rPr lang="en-US"/>
              <a:t>Photo layout 1</a:t>
            </a:r>
          </a:p>
        </p:txBody>
      </p:sp>
      <p:sp>
        <p:nvSpPr>
          <p:cNvPr id="4" name="Picture Placeholder 3"/>
          <p:cNvSpPr>
            <a:spLocks noGrp="1"/>
          </p:cNvSpPr>
          <p:nvPr>
            <p:ph type="pic" sz="quarter" idx="10"/>
          </p:nvPr>
        </p:nvSpPr>
        <p:spPr>
          <a:xfrm>
            <a:off x="6229842" y="0"/>
            <a:ext cx="5962158" cy="6858000"/>
          </a:xfrm>
          <a:blipFill dpi="0" rotWithShape="1">
            <a:blip r:embed="rId2" cstate="screen">
              <a:extLst>
                <a:ext uri="{28A0092B-C50C-407E-A947-70E740481C1C}">
                  <a14:useLocalDpi xmlns:a14="http://schemas.microsoft.com/office/drawing/2010/main"/>
                </a:ext>
              </a:extLst>
            </a:blip>
            <a:srcRect/>
            <a:tile tx="-1530350" ty="0" sx="66000" sy="66000" flip="none" algn="tl"/>
          </a:blipFill>
        </p:spPr>
        <p:txBody>
          <a:bodyPr anchor="ctr">
            <a:noAutofit/>
          </a:bodyPr>
          <a:lstStyle>
            <a:lvl1pPr marL="0" indent="0" algn="ctr">
              <a:buNone/>
              <a:defRPr>
                <a:solidFill>
                  <a:schemeClr val="bg2"/>
                </a:solidFill>
              </a:defRPr>
            </a:lvl1pPr>
          </a:lstStyle>
          <a:p>
            <a:r>
              <a:rPr lang="en-US" dirty="0"/>
              <a:t>Click icon to add picture</a:t>
            </a:r>
          </a:p>
        </p:txBody>
      </p:sp>
      <p:sp>
        <p:nvSpPr>
          <p:cNvPr id="7" name="Footer Placeholder 5">
            <a:extLst>
              <a:ext uri="{FF2B5EF4-FFF2-40B4-BE49-F238E27FC236}">
                <a16:creationId xmlns:a16="http://schemas.microsoft.com/office/drawing/2014/main" id="{A997F837-FB20-422B-847A-1D4796422D39}"/>
              </a:ext>
            </a:extLst>
          </p:cNvPr>
          <p:cNvSpPr txBox="1">
            <a:spLocks/>
          </p:cNvSpPr>
          <p:nvPr userDrawn="1"/>
        </p:nvSpPr>
        <p:spPr>
          <a:xfrm>
            <a:off x="5280275" y="6543600"/>
            <a:ext cx="832609" cy="184507"/>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192">
              <a:defRPr/>
            </a:pPr>
            <a:r>
              <a:rPr lang="en-US" sz="784" dirty="0">
                <a:latin typeface="Segoe UI"/>
              </a:rPr>
              <a:t>Microsoft 365 </a:t>
            </a:r>
          </a:p>
        </p:txBody>
      </p:sp>
    </p:spTree>
    <p:extLst>
      <p:ext uri="{BB962C8B-B14F-4D97-AF65-F5344CB8AC3E}">
        <p14:creationId xmlns:p14="http://schemas.microsoft.com/office/powerpoint/2010/main" val="195642547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29843" y="437227"/>
            <a:ext cx="5541959" cy="403137"/>
          </a:xfrm>
        </p:spPr>
        <p:txBody>
          <a:bodyPr wrap="square" lIns="0" tIns="0" rIns="0" bIns="0">
            <a:spAutoFit/>
          </a:bodyPr>
          <a:lstStyle>
            <a:lvl1pPr>
              <a:lnSpc>
                <a:spcPts val="3137"/>
              </a:lnSpc>
              <a:defRPr sz="2745">
                <a:solidFill>
                  <a:srgbClr val="2F2F2F"/>
                </a:solidFill>
              </a:defRPr>
            </a:lvl1pPr>
          </a:lstStyle>
          <a:p>
            <a:r>
              <a:rPr lang="en-US"/>
              <a:t>Photo layout 2</a:t>
            </a:r>
          </a:p>
        </p:txBody>
      </p:sp>
      <p:sp>
        <p:nvSpPr>
          <p:cNvPr id="4" name="Picture Placeholder 3"/>
          <p:cNvSpPr>
            <a:spLocks noGrp="1"/>
          </p:cNvSpPr>
          <p:nvPr>
            <p:ph type="pic" sz="quarter" idx="10"/>
          </p:nvPr>
        </p:nvSpPr>
        <p:spPr>
          <a:xfrm>
            <a:off x="0" y="0"/>
            <a:ext cx="5962158" cy="6858000"/>
          </a:xfrm>
          <a:blipFill dpi="0" rotWithShape="1">
            <a:blip r:embed="rId2" cstate="screen">
              <a:extLst>
                <a:ext uri="{28A0092B-C50C-407E-A947-70E740481C1C}">
                  <a14:useLocalDpi xmlns:a14="http://schemas.microsoft.com/office/drawing/2010/main"/>
                </a:ext>
              </a:extLst>
            </a:blip>
            <a:srcRect/>
            <a:tile tx="-1530350" ty="0" sx="66000" sy="66000" flip="none" algn="tl"/>
          </a:blipFill>
        </p:spPr>
        <p:txBody>
          <a:bodyPr anchor="ctr">
            <a:noAutofit/>
          </a:bodyPr>
          <a:lstStyle>
            <a:lvl1pPr marL="0" indent="0" algn="ctr">
              <a:buNone/>
              <a:defRPr>
                <a:solidFill>
                  <a:schemeClr val="bg2"/>
                </a:solidFill>
              </a:defRPr>
            </a:lvl1pPr>
          </a:lstStyle>
          <a:p>
            <a:r>
              <a:rPr lang="en-US" dirty="0"/>
              <a:t>Click icon to add picture</a:t>
            </a:r>
          </a:p>
        </p:txBody>
      </p:sp>
      <p:sp>
        <p:nvSpPr>
          <p:cNvPr id="3" name="Footer Placeholder 5">
            <a:extLst>
              <a:ext uri="{FF2B5EF4-FFF2-40B4-BE49-F238E27FC236}">
                <a16:creationId xmlns:a16="http://schemas.microsoft.com/office/drawing/2014/main" id="{87B48F5D-3BD4-4919-8058-C390495A6132}"/>
              </a:ext>
            </a:extLst>
          </p:cNvPr>
          <p:cNvSpPr txBox="1">
            <a:spLocks/>
          </p:cNvSpPr>
          <p:nvPr userDrawn="1"/>
        </p:nvSpPr>
        <p:spPr>
          <a:xfrm>
            <a:off x="6096000" y="6543600"/>
            <a:ext cx="1614840" cy="208309"/>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192">
              <a:defRPr/>
            </a:pPr>
            <a:r>
              <a:rPr lang="en-US" sz="784" dirty="0">
                <a:latin typeface="Segoe UI"/>
              </a:rPr>
              <a:t>© Microsoft Corporation</a:t>
            </a:r>
          </a:p>
        </p:txBody>
      </p:sp>
    </p:spTree>
    <p:extLst>
      <p:ext uri="{BB962C8B-B14F-4D97-AF65-F5344CB8AC3E}">
        <p14:creationId xmlns:p14="http://schemas.microsoft.com/office/powerpoint/2010/main" val="422549972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55994" y="2126198"/>
            <a:ext cx="2680310" cy="4286639"/>
          </a:xfrm>
          <a:blipFill dpi="0" rotWithShape="1">
            <a:blip r:embed="rId2"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31126" y="2126197"/>
            <a:ext cx="2680310" cy="4286639"/>
          </a:xfrm>
          <a:blipFill dpi="0" rotWithShape="1">
            <a:blip r:embed="rId3"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081389" y="2126197"/>
            <a:ext cx="2680310" cy="4286639"/>
          </a:xfrm>
          <a:blipFill dpi="0" rotWithShape="1">
            <a:blip r:embed="rId4"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206258" y="2126197"/>
            <a:ext cx="2680310" cy="4286639"/>
          </a:xfrm>
          <a:blipFill dpi="0" rotWithShape="1">
            <a:blip r:embed="rId5"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dirty="0"/>
              <a:t>Drag photo here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a:solidFill>
                  <a:srgbClr val="2F2F2F"/>
                </a:solidFill>
              </a:defRPr>
            </a:lvl1pPr>
          </a:lstStyle>
          <a:p>
            <a:r>
              <a:rPr lang="en-US"/>
              <a:t>Photo layout 2</a:t>
            </a:r>
          </a:p>
        </p:txBody>
      </p:sp>
      <p:sp>
        <p:nvSpPr>
          <p:cNvPr id="17" name="Text Placeholder 16"/>
          <p:cNvSpPr>
            <a:spLocks noGrp="1"/>
          </p:cNvSpPr>
          <p:nvPr>
            <p:ph type="body" sz="quarter" idx="14" hasCustomPrompt="1"/>
          </p:nvPr>
        </p:nvSpPr>
        <p:spPr>
          <a:xfrm>
            <a:off x="455994"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18" name="Text Placeholder 16"/>
          <p:cNvSpPr>
            <a:spLocks noGrp="1"/>
          </p:cNvSpPr>
          <p:nvPr>
            <p:ph type="body" sz="quarter" idx="15" hasCustomPrompt="1"/>
          </p:nvPr>
        </p:nvSpPr>
        <p:spPr>
          <a:xfrm>
            <a:off x="3331126"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19" name="Text Placeholder 16"/>
          <p:cNvSpPr>
            <a:spLocks noGrp="1"/>
          </p:cNvSpPr>
          <p:nvPr>
            <p:ph type="body" sz="quarter" idx="16" hasCustomPrompt="1"/>
          </p:nvPr>
        </p:nvSpPr>
        <p:spPr>
          <a:xfrm>
            <a:off x="6206258"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20" name="Text Placeholder 16"/>
          <p:cNvSpPr>
            <a:spLocks noGrp="1"/>
          </p:cNvSpPr>
          <p:nvPr>
            <p:ph type="body" sz="quarter" idx="17" hasCustomPrompt="1"/>
          </p:nvPr>
        </p:nvSpPr>
        <p:spPr>
          <a:xfrm>
            <a:off x="9081389"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Tree>
    <p:extLst>
      <p:ext uri="{BB962C8B-B14F-4D97-AF65-F5344CB8AC3E}">
        <p14:creationId xmlns:p14="http://schemas.microsoft.com/office/powerpoint/2010/main" val="17069270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26198"/>
            <a:ext cx="3618381" cy="2602491"/>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1961">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4303151" y="2126198"/>
            <a:ext cx="3607487" cy="2602491"/>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1961">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8139413" y="2126198"/>
            <a:ext cx="3623050" cy="2602491"/>
          </a:xfrm>
          <a:blipFill>
            <a:blip r:embed="rId4"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1961">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Photo layout 3</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99822062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88233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02316434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55995" y="1957473"/>
            <a:ext cx="1693247" cy="2803460"/>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378328" y="1957473"/>
            <a:ext cx="1693247" cy="2803460"/>
          </a:xfrm>
        </p:spPr>
        <p:txBody>
          <a:bodyPr lIns="0" tIns="0" rIns="0" bIns="0"/>
          <a:lstStyle>
            <a:lvl1pPr marL="0" indent="0">
              <a:lnSpc>
                <a:spcPts val="1765"/>
              </a:lnSpc>
              <a:spcBef>
                <a:spcPts val="882"/>
              </a:spcBef>
              <a:buNone/>
              <a:defRPr lang="en-US" sz="1372" b="1" kern="1200" spc="0" baseline="0" dirty="0" smtClean="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109811700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Tree>
    <p:extLst>
      <p:ext uri="{BB962C8B-B14F-4D97-AF65-F5344CB8AC3E}">
        <p14:creationId xmlns:p14="http://schemas.microsoft.com/office/powerpoint/2010/main" val="86775667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2126199"/>
            <a:ext cx="3618377" cy="3534843"/>
          </a:xfrm>
        </p:spPr>
        <p:txBody>
          <a:bodyPr anchor="ctr">
            <a:noAutofit/>
          </a:bodyPr>
          <a:lstStyle>
            <a:lvl1pPr marL="0" indent="0" algn="ctr">
              <a:buNone/>
              <a:defRPr sz="2353"/>
            </a:lvl1pPr>
          </a:lstStyle>
          <a:p>
            <a:r>
              <a:rPr lang="en-US" dirty="0"/>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55995" y="5661040"/>
            <a:ext cx="3618381"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55992" y="5815322"/>
            <a:ext cx="3618381" cy="301770"/>
          </a:xfrm>
        </p:spPr>
        <p:txBody>
          <a:bodyPr lIns="0" tIns="0" rIns="0" bIns="0"/>
          <a:lstStyle>
            <a:lvl1pPr marL="0" indent="0">
              <a:lnSpc>
                <a:spcPts val="1176"/>
              </a:lnSpc>
              <a:spcBef>
                <a:spcPts val="882"/>
              </a:spcBef>
              <a:buFont typeface="Arial" panose="020B0604020202020204" pitchFamily="34" charset="0"/>
              <a:buNone/>
              <a:defRPr sz="980" b="0" i="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03155" y="5661040"/>
            <a:ext cx="3607484"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03152" y="5815322"/>
            <a:ext cx="3607487" cy="301770"/>
          </a:xfrm>
        </p:spPr>
        <p:txBody>
          <a:bodyPr vert="horz" wrap="square" lIns="0" tIns="0" rIns="0" bIns="0" rtlCol="0">
            <a:spAutoFit/>
          </a:bodyPr>
          <a:lstStyle>
            <a:lvl1pPr>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139414" y="5661040"/>
            <a:ext cx="3629281"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139414" y="5815322"/>
            <a:ext cx="3629278" cy="301770"/>
          </a:xfrm>
        </p:spPr>
        <p:txBody>
          <a:bodyPr vert="horz" wrap="square" lIns="0" tIns="0" rIns="0" bIns="0" rtlCol="0">
            <a:spAutoFit/>
          </a:bodyPr>
          <a:lstStyle>
            <a:lvl1pPr marL="454418" indent="-454418">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2126199"/>
            <a:ext cx="3607487" cy="3534843"/>
          </a:xfrm>
        </p:spPr>
        <p:txBody>
          <a:bodyPr anchor="ctr">
            <a:noAutofit/>
          </a:bodyPr>
          <a:lstStyle>
            <a:lvl1pPr marL="0" indent="0" algn="ctr">
              <a:buNone/>
              <a:defRPr sz="2353"/>
            </a:lvl1pPr>
          </a:lstStyle>
          <a:p>
            <a:r>
              <a:rPr lang="en-US" dirty="0"/>
              <a:t>Click icon to add chart</a:t>
            </a:r>
          </a:p>
        </p:txBody>
      </p:sp>
      <p:sp>
        <p:nvSpPr>
          <p:cNvPr id="21" name="Chart Placeholder 6"/>
          <p:cNvSpPr>
            <a:spLocks noGrp="1"/>
          </p:cNvSpPr>
          <p:nvPr>
            <p:ph type="chart" sz="quarter" idx="23"/>
          </p:nvPr>
        </p:nvSpPr>
        <p:spPr>
          <a:xfrm>
            <a:off x="8139412" y="2126199"/>
            <a:ext cx="3623051" cy="3534843"/>
          </a:xfrm>
        </p:spPr>
        <p:txBody>
          <a:bodyPr anchor="ctr">
            <a:noAutofit/>
          </a:bodyPr>
          <a:lstStyle>
            <a:lvl1pPr marL="0" indent="0" algn="ctr">
              <a:buNone/>
              <a:defRPr sz="2353"/>
            </a:lvl1pPr>
          </a:lstStyle>
          <a:p>
            <a:r>
              <a:rPr lang="en-US" dirty="0"/>
              <a:t>Click icon to add chart</a:t>
            </a:r>
          </a:p>
        </p:txBody>
      </p:sp>
      <p:sp>
        <p:nvSpPr>
          <p:cNvPr id="12" name="Footer Placeholder 5">
            <a:extLst>
              <a:ext uri="{FF2B5EF4-FFF2-40B4-BE49-F238E27FC236}">
                <a16:creationId xmlns:a16="http://schemas.microsoft.com/office/drawing/2014/main" id="{FC9545BA-32F1-47F4-9F53-E57C3D04E352}"/>
              </a:ext>
            </a:extLst>
          </p:cNvPr>
          <p:cNvSpPr>
            <a:spLocks noGrp="1"/>
          </p:cNvSpPr>
          <p:nvPr>
            <p:ph type="ftr" sz="quarter" idx="3"/>
          </p:nvPr>
        </p:nvSpPr>
        <p:spPr>
          <a:xfrm>
            <a:off x="100381" y="6487551"/>
            <a:ext cx="11926652" cy="143198"/>
          </a:xfrm>
          <a:prstGeom prst="rect">
            <a:avLst/>
          </a:prstGeom>
        </p:spPr>
        <p:txBody>
          <a:bodyPr/>
          <a:lstStyle>
            <a:lvl1pPr>
              <a:defRPr sz="784"/>
            </a:lvl1pPr>
          </a:lstStyle>
          <a:p>
            <a:pPr defTabSz="914192">
              <a:defRPr/>
            </a:pPr>
            <a:endParaRPr lang="en-US" dirty="0"/>
          </a:p>
        </p:txBody>
      </p:sp>
    </p:spTree>
    <p:extLst>
      <p:ext uri="{BB962C8B-B14F-4D97-AF65-F5344CB8AC3E}">
        <p14:creationId xmlns:p14="http://schemas.microsoft.com/office/powerpoint/2010/main" val="415702543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7" name="Freeform 6">
            <a:extLst>
              <a:ext uri="{FF2B5EF4-FFF2-40B4-BE49-F238E27FC236}">
                <a16:creationId xmlns:a16="http://schemas.microsoft.com/office/drawing/2014/main" id="{510B3A15-97EB-8648-BEFC-813417FF649A}"/>
              </a:ext>
            </a:extLst>
          </p:cNvPr>
          <p:cNvSpPr/>
          <p:nvPr userDrawn="1"/>
        </p:nvSpPr>
        <p:spPr bwMode="auto">
          <a:xfrm>
            <a:off x="9734550" y="585788"/>
            <a:ext cx="1872726" cy="641612"/>
          </a:xfrm>
          <a:custGeom>
            <a:avLst/>
            <a:gdLst/>
            <a:ahLst/>
            <a:cxnLst/>
            <a:rect l="l" t="t" r="r" b="b"/>
            <a:pathLst>
              <a:path w="1952178" h="668833">
                <a:moveTo>
                  <a:pt x="375047" y="522237"/>
                </a:moveTo>
                <a:lnTo>
                  <a:pt x="343048" y="526702"/>
                </a:lnTo>
                <a:cubicBezTo>
                  <a:pt x="333127" y="527992"/>
                  <a:pt x="325660" y="530398"/>
                  <a:pt x="320650" y="533920"/>
                </a:cubicBezTo>
                <a:cubicBezTo>
                  <a:pt x="315639" y="537443"/>
                  <a:pt x="313134" y="543619"/>
                  <a:pt x="313134" y="552450"/>
                </a:cubicBezTo>
                <a:cubicBezTo>
                  <a:pt x="313134" y="558899"/>
                  <a:pt x="315441" y="564182"/>
                  <a:pt x="320055" y="568300"/>
                </a:cubicBezTo>
                <a:cubicBezTo>
                  <a:pt x="324668" y="572417"/>
                  <a:pt x="330845" y="574476"/>
                  <a:pt x="338584" y="574476"/>
                </a:cubicBezTo>
                <a:cubicBezTo>
                  <a:pt x="349101" y="574476"/>
                  <a:pt x="357807" y="570780"/>
                  <a:pt x="364703" y="563388"/>
                </a:cubicBezTo>
                <a:cubicBezTo>
                  <a:pt x="371599" y="555997"/>
                  <a:pt x="375047" y="546695"/>
                  <a:pt x="375047" y="535483"/>
                </a:cubicBezTo>
                <a:close/>
                <a:moveTo>
                  <a:pt x="1025425" y="468659"/>
                </a:moveTo>
                <a:cubicBezTo>
                  <a:pt x="1012329" y="468659"/>
                  <a:pt x="1002084" y="473496"/>
                  <a:pt x="994692" y="483170"/>
                </a:cubicBezTo>
                <a:cubicBezTo>
                  <a:pt x="987301" y="492844"/>
                  <a:pt x="983605" y="506363"/>
                  <a:pt x="983605" y="523726"/>
                </a:cubicBezTo>
                <a:cubicBezTo>
                  <a:pt x="983605" y="538708"/>
                  <a:pt x="987152" y="550688"/>
                  <a:pt x="994246" y="559668"/>
                </a:cubicBezTo>
                <a:cubicBezTo>
                  <a:pt x="1001340" y="568647"/>
                  <a:pt x="1010741" y="573137"/>
                  <a:pt x="1022449" y="573137"/>
                </a:cubicBezTo>
                <a:cubicBezTo>
                  <a:pt x="1034355" y="573137"/>
                  <a:pt x="1044029" y="568846"/>
                  <a:pt x="1051470" y="560263"/>
                </a:cubicBezTo>
                <a:cubicBezTo>
                  <a:pt x="1058912" y="551681"/>
                  <a:pt x="1062632" y="540692"/>
                  <a:pt x="1062632" y="527298"/>
                </a:cubicBezTo>
                <a:lnTo>
                  <a:pt x="1062632" y="507504"/>
                </a:lnTo>
                <a:cubicBezTo>
                  <a:pt x="1062632" y="496788"/>
                  <a:pt x="1059085" y="487635"/>
                  <a:pt x="1051991" y="480045"/>
                </a:cubicBezTo>
                <a:cubicBezTo>
                  <a:pt x="1044897" y="472454"/>
                  <a:pt x="1036042" y="468659"/>
                  <a:pt x="1025425" y="468659"/>
                </a:cubicBezTo>
                <a:close/>
                <a:moveTo>
                  <a:pt x="1764208" y="466576"/>
                </a:moveTo>
                <a:cubicBezTo>
                  <a:pt x="1754286" y="466576"/>
                  <a:pt x="1745877" y="470197"/>
                  <a:pt x="1738982" y="477440"/>
                </a:cubicBezTo>
                <a:cubicBezTo>
                  <a:pt x="1732086" y="484683"/>
                  <a:pt x="1727844" y="494159"/>
                  <a:pt x="1726257" y="505866"/>
                </a:cubicBezTo>
                <a:lnTo>
                  <a:pt x="1796801" y="505866"/>
                </a:lnTo>
                <a:cubicBezTo>
                  <a:pt x="1796702" y="493464"/>
                  <a:pt x="1793775" y="483815"/>
                  <a:pt x="1788021" y="476919"/>
                </a:cubicBezTo>
                <a:cubicBezTo>
                  <a:pt x="1782266" y="470024"/>
                  <a:pt x="1774329" y="466576"/>
                  <a:pt x="1764208" y="466576"/>
                </a:cubicBezTo>
                <a:close/>
                <a:moveTo>
                  <a:pt x="1440358" y="466576"/>
                </a:moveTo>
                <a:cubicBezTo>
                  <a:pt x="1430436" y="466576"/>
                  <a:pt x="1422027" y="470197"/>
                  <a:pt x="1415132" y="477440"/>
                </a:cubicBezTo>
                <a:cubicBezTo>
                  <a:pt x="1408236" y="484683"/>
                  <a:pt x="1403994" y="494159"/>
                  <a:pt x="1402407" y="505866"/>
                </a:cubicBezTo>
                <a:lnTo>
                  <a:pt x="1472951" y="505866"/>
                </a:lnTo>
                <a:cubicBezTo>
                  <a:pt x="1472852" y="493464"/>
                  <a:pt x="1469925" y="483815"/>
                  <a:pt x="1464171" y="476919"/>
                </a:cubicBezTo>
                <a:cubicBezTo>
                  <a:pt x="1458416" y="470024"/>
                  <a:pt x="1450479" y="466576"/>
                  <a:pt x="1440358" y="466576"/>
                </a:cubicBezTo>
                <a:close/>
                <a:moveTo>
                  <a:pt x="202108" y="466576"/>
                </a:moveTo>
                <a:cubicBezTo>
                  <a:pt x="192186" y="466576"/>
                  <a:pt x="183778" y="470197"/>
                  <a:pt x="176882" y="477440"/>
                </a:cubicBezTo>
                <a:cubicBezTo>
                  <a:pt x="169986" y="484683"/>
                  <a:pt x="165745" y="494159"/>
                  <a:pt x="164157" y="505866"/>
                </a:cubicBezTo>
                <a:lnTo>
                  <a:pt x="234702" y="505866"/>
                </a:lnTo>
                <a:cubicBezTo>
                  <a:pt x="234602" y="493464"/>
                  <a:pt x="231675" y="483815"/>
                  <a:pt x="225921" y="476919"/>
                </a:cubicBezTo>
                <a:cubicBezTo>
                  <a:pt x="220166" y="470024"/>
                  <a:pt x="212229" y="466576"/>
                  <a:pt x="202108" y="466576"/>
                </a:cubicBezTo>
                <a:close/>
                <a:moveTo>
                  <a:pt x="1634430" y="444698"/>
                </a:moveTo>
                <a:lnTo>
                  <a:pt x="1668958" y="444698"/>
                </a:lnTo>
                <a:lnTo>
                  <a:pt x="1668958" y="597098"/>
                </a:lnTo>
                <a:lnTo>
                  <a:pt x="1634430" y="597098"/>
                </a:lnTo>
                <a:close/>
                <a:moveTo>
                  <a:pt x="720030" y="444698"/>
                </a:moveTo>
                <a:lnTo>
                  <a:pt x="754558" y="444698"/>
                </a:lnTo>
                <a:lnTo>
                  <a:pt x="754558" y="597098"/>
                </a:lnTo>
                <a:lnTo>
                  <a:pt x="720030" y="597098"/>
                </a:lnTo>
                <a:close/>
                <a:moveTo>
                  <a:pt x="1603771" y="442019"/>
                </a:moveTo>
                <a:cubicBezTo>
                  <a:pt x="1610022" y="442019"/>
                  <a:pt x="1614785" y="442962"/>
                  <a:pt x="1618059" y="444847"/>
                </a:cubicBezTo>
                <a:lnTo>
                  <a:pt x="1618059" y="477589"/>
                </a:lnTo>
                <a:cubicBezTo>
                  <a:pt x="1613892" y="474315"/>
                  <a:pt x="1607889" y="472678"/>
                  <a:pt x="1600051" y="472678"/>
                </a:cubicBezTo>
                <a:cubicBezTo>
                  <a:pt x="1589831" y="472678"/>
                  <a:pt x="1581298" y="477291"/>
                  <a:pt x="1574452" y="486519"/>
                </a:cubicBezTo>
                <a:cubicBezTo>
                  <a:pt x="1567606" y="495746"/>
                  <a:pt x="1564183" y="508297"/>
                  <a:pt x="1564183" y="524172"/>
                </a:cubicBezTo>
                <a:lnTo>
                  <a:pt x="1564183" y="597098"/>
                </a:lnTo>
                <a:lnTo>
                  <a:pt x="1529655" y="597098"/>
                </a:lnTo>
                <a:lnTo>
                  <a:pt x="1529655" y="444698"/>
                </a:lnTo>
                <a:lnTo>
                  <a:pt x="1564183" y="444698"/>
                </a:lnTo>
                <a:lnTo>
                  <a:pt x="1564183" y="476101"/>
                </a:lnTo>
                <a:lnTo>
                  <a:pt x="1564779" y="476101"/>
                </a:lnTo>
                <a:cubicBezTo>
                  <a:pt x="1568152" y="465385"/>
                  <a:pt x="1573336" y="457026"/>
                  <a:pt x="1580331" y="451023"/>
                </a:cubicBezTo>
                <a:cubicBezTo>
                  <a:pt x="1587326" y="445021"/>
                  <a:pt x="1595139" y="442019"/>
                  <a:pt x="1603771" y="442019"/>
                </a:cubicBezTo>
                <a:close/>
                <a:moveTo>
                  <a:pt x="517921" y="442019"/>
                </a:moveTo>
                <a:cubicBezTo>
                  <a:pt x="524172" y="442019"/>
                  <a:pt x="528935" y="442962"/>
                  <a:pt x="532209" y="444847"/>
                </a:cubicBezTo>
                <a:lnTo>
                  <a:pt x="532209" y="477589"/>
                </a:lnTo>
                <a:cubicBezTo>
                  <a:pt x="528042" y="474315"/>
                  <a:pt x="522039" y="472678"/>
                  <a:pt x="514201" y="472678"/>
                </a:cubicBezTo>
                <a:cubicBezTo>
                  <a:pt x="503981" y="472678"/>
                  <a:pt x="495448" y="477291"/>
                  <a:pt x="488602" y="486519"/>
                </a:cubicBezTo>
                <a:cubicBezTo>
                  <a:pt x="481756" y="495746"/>
                  <a:pt x="478333" y="508297"/>
                  <a:pt x="478333" y="524172"/>
                </a:cubicBezTo>
                <a:lnTo>
                  <a:pt x="478333" y="597098"/>
                </a:lnTo>
                <a:lnTo>
                  <a:pt x="443805" y="597098"/>
                </a:lnTo>
                <a:lnTo>
                  <a:pt x="443805" y="444698"/>
                </a:lnTo>
                <a:lnTo>
                  <a:pt x="478333" y="444698"/>
                </a:lnTo>
                <a:lnTo>
                  <a:pt x="478333" y="476101"/>
                </a:lnTo>
                <a:lnTo>
                  <a:pt x="478929" y="476101"/>
                </a:lnTo>
                <a:cubicBezTo>
                  <a:pt x="482302" y="465385"/>
                  <a:pt x="487486" y="457026"/>
                  <a:pt x="494481" y="451023"/>
                </a:cubicBezTo>
                <a:cubicBezTo>
                  <a:pt x="501476" y="445021"/>
                  <a:pt x="509289" y="442019"/>
                  <a:pt x="517921" y="442019"/>
                </a:cubicBezTo>
                <a:close/>
                <a:moveTo>
                  <a:pt x="1906339" y="441126"/>
                </a:moveTo>
                <a:cubicBezTo>
                  <a:pt x="1920428" y="441126"/>
                  <a:pt x="1933029" y="443259"/>
                  <a:pt x="1944141" y="447526"/>
                </a:cubicBezTo>
                <a:lnTo>
                  <a:pt x="1944141" y="477738"/>
                </a:lnTo>
                <a:cubicBezTo>
                  <a:pt x="1933426" y="470396"/>
                  <a:pt x="1921123" y="466725"/>
                  <a:pt x="1907232" y="466725"/>
                </a:cubicBezTo>
                <a:cubicBezTo>
                  <a:pt x="1902866" y="466725"/>
                  <a:pt x="1898922" y="467171"/>
                  <a:pt x="1895400" y="468064"/>
                </a:cubicBezTo>
                <a:cubicBezTo>
                  <a:pt x="1891878" y="468957"/>
                  <a:pt x="1888876" y="470197"/>
                  <a:pt x="1886396" y="471785"/>
                </a:cubicBezTo>
                <a:cubicBezTo>
                  <a:pt x="1883915" y="473372"/>
                  <a:pt x="1881981" y="475282"/>
                  <a:pt x="1880592" y="477515"/>
                </a:cubicBezTo>
                <a:cubicBezTo>
                  <a:pt x="1879203" y="479747"/>
                  <a:pt x="1878508" y="482203"/>
                  <a:pt x="1878508" y="484882"/>
                </a:cubicBezTo>
                <a:cubicBezTo>
                  <a:pt x="1878508" y="488156"/>
                  <a:pt x="1879203" y="490934"/>
                  <a:pt x="1880592" y="493216"/>
                </a:cubicBezTo>
                <a:cubicBezTo>
                  <a:pt x="1881981" y="495498"/>
                  <a:pt x="1884039" y="497507"/>
                  <a:pt x="1886768" y="499244"/>
                </a:cubicBezTo>
                <a:cubicBezTo>
                  <a:pt x="1889497" y="500980"/>
                  <a:pt x="1892771" y="502567"/>
                  <a:pt x="1896591" y="504006"/>
                </a:cubicBezTo>
                <a:cubicBezTo>
                  <a:pt x="1900411" y="505445"/>
                  <a:pt x="1904801" y="507007"/>
                  <a:pt x="1909762" y="508694"/>
                </a:cubicBezTo>
                <a:cubicBezTo>
                  <a:pt x="1916311" y="511373"/>
                  <a:pt x="1922189" y="514102"/>
                  <a:pt x="1927398" y="516880"/>
                </a:cubicBezTo>
                <a:cubicBezTo>
                  <a:pt x="1932607" y="519658"/>
                  <a:pt x="1937047" y="522808"/>
                  <a:pt x="1940718" y="526330"/>
                </a:cubicBezTo>
                <a:cubicBezTo>
                  <a:pt x="1944389" y="529853"/>
                  <a:pt x="1947217" y="533920"/>
                  <a:pt x="1949201" y="538534"/>
                </a:cubicBezTo>
                <a:cubicBezTo>
                  <a:pt x="1951186" y="543148"/>
                  <a:pt x="1952178" y="548630"/>
                  <a:pt x="1952178" y="554980"/>
                </a:cubicBezTo>
                <a:cubicBezTo>
                  <a:pt x="1952178" y="562719"/>
                  <a:pt x="1950392" y="569466"/>
                  <a:pt x="1946820" y="575220"/>
                </a:cubicBezTo>
                <a:cubicBezTo>
                  <a:pt x="1943248" y="580975"/>
                  <a:pt x="1938486" y="585738"/>
                  <a:pt x="1932533" y="589508"/>
                </a:cubicBezTo>
                <a:cubicBezTo>
                  <a:pt x="1926580" y="593278"/>
                  <a:pt x="1919709" y="596081"/>
                  <a:pt x="1911920" y="597917"/>
                </a:cubicBezTo>
                <a:cubicBezTo>
                  <a:pt x="1904131" y="599752"/>
                  <a:pt x="1895921" y="600670"/>
                  <a:pt x="1887289" y="600670"/>
                </a:cubicBezTo>
                <a:cubicBezTo>
                  <a:pt x="1870620" y="600670"/>
                  <a:pt x="1856184" y="597892"/>
                  <a:pt x="1843980" y="592335"/>
                </a:cubicBezTo>
                <a:lnTo>
                  <a:pt x="1843980" y="560337"/>
                </a:lnTo>
                <a:cubicBezTo>
                  <a:pt x="1856878" y="570160"/>
                  <a:pt x="1871116" y="575071"/>
                  <a:pt x="1886694" y="575071"/>
                </a:cubicBezTo>
                <a:cubicBezTo>
                  <a:pt x="1907530" y="575071"/>
                  <a:pt x="1917948" y="568920"/>
                  <a:pt x="1917948" y="556617"/>
                </a:cubicBezTo>
                <a:cubicBezTo>
                  <a:pt x="1917948" y="553144"/>
                  <a:pt x="1917055" y="550192"/>
                  <a:pt x="1915269" y="547761"/>
                </a:cubicBezTo>
                <a:cubicBezTo>
                  <a:pt x="1913483" y="545331"/>
                  <a:pt x="1911077" y="543173"/>
                  <a:pt x="1908051" y="541287"/>
                </a:cubicBezTo>
                <a:cubicBezTo>
                  <a:pt x="1905024" y="539402"/>
                  <a:pt x="1901452" y="537716"/>
                  <a:pt x="1897335" y="536227"/>
                </a:cubicBezTo>
                <a:cubicBezTo>
                  <a:pt x="1893217" y="534739"/>
                  <a:pt x="1888629" y="533052"/>
                  <a:pt x="1883568" y="531167"/>
                </a:cubicBezTo>
                <a:cubicBezTo>
                  <a:pt x="1877317" y="528687"/>
                  <a:pt x="1871687" y="526057"/>
                  <a:pt x="1866676" y="523279"/>
                </a:cubicBezTo>
                <a:cubicBezTo>
                  <a:pt x="1861666" y="520501"/>
                  <a:pt x="1857498" y="517351"/>
                  <a:pt x="1854175" y="513829"/>
                </a:cubicBezTo>
                <a:cubicBezTo>
                  <a:pt x="1850851" y="510306"/>
                  <a:pt x="1848346" y="506313"/>
                  <a:pt x="1846659" y="501848"/>
                </a:cubicBezTo>
                <a:cubicBezTo>
                  <a:pt x="1844972" y="497383"/>
                  <a:pt x="1844129" y="492174"/>
                  <a:pt x="1844129" y="486221"/>
                </a:cubicBezTo>
                <a:cubicBezTo>
                  <a:pt x="1844129" y="478879"/>
                  <a:pt x="1845865" y="472405"/>
                  <a:pt x="1849338" y="466799"/>
                </a:cubicBezTo>
                <a:cubicBezTo>
                  <a:pt x="1852811" y="461193"/>
                  <a:pt x="1857474" y="456480"/>
                  <a:pt x="1863328" y="452660"/>
                </a:cubicBezTo>
                <a:cubicBezTo>
                  <a:pt x="1869181" y="448840"/>
                  <a:pt x="1875829" y="445963"/>
                  <a:pt x="1883271" y="444028"/>
                </a:cubicBezTo>
                <a:cubicBezTo>
                  <a:pt x="1890712" y="442094"/>
                  <a:pt x="1898401" y="441126"/>
                  <a:pt x="1906339" y="441126"/>
                </a:cubicBezTo>
                <a:close/>
                <a:moveTo>
                  <a:pt x="1764655" y="441126"/>
                </a:moveTo>
                <a:cubicBezTo>
                  <a:pt x="1785491" y="441126"/>
                  <a:pt x="1801614" y="447823"/>
                  <a:pt x="1813024" y="461218"/>
                </a:cubicBezTo>
                <a:cubicBezTo>
                  <a:pt x="1824434" y="474612"/>
                  <a:pt x="1830139" y="493216"/>
                  <a:pt x="1830139" y="517029"/>
                </a:cubicBezTo>
                <a:lnTo>
                  <a:pt x="1830139" y="530274"/>
                </a:lnTo>
                <a:lnTo>
                  <a:pt x="1726257" y="530274"/>
                </a:lnTo>
                <a:cubicBezTo>
                  <a:pt x="1726654" y="544363"/>
                  <a:pt x="1730995" y="555228"/>
                  <a:pt x="1739279" y="562868"/>
                </a:cubicBezTo>
                <a:cubicBezTo>
                  <a:pt x="1747564" y="570507"/>
                  <a:pt x="1758949" y="574327"/>
                  <a:pt x="1773435" y="574327"/>
                </a:cubicBezTo>
                <a:cubicBezTo>
                  <a:pt x="1789707" y="574327"/>
                  <a:pt x="1804640" y="569466"/>
                  <a:pt x="1818233" y="559742"/>
                </a:cubicBezTo>
                <a:lnTo>
                  <a:pt x="1818233" y="587573"/>
                </a:lnTo>
                <a:cubicBezTo>
                  <a:pt x="1804342" y="596304"/>
                  <a:pt x="1785987" y="600670"/>
                  <a:pt x="1763166" y="600670"/>
                </a:cubicBezTo>
                <a:cubicBezTo>
                  <a:pt x="1740743" y="600670"/>
                  <a:pt x="1723156" y="593749"/>
                  <a:pt x="1710407" y="579908"/>
                </a:cubicBezTo>
                <a:cubicBezTo>
                  <a:pt x="1697657" y="566067"/>
                  <a:pt x="1691282" y="546596"/>
                  <a:pt x="1691282" y="521493"/>
                </a:cubicBezTo>
                <a:cubicBezTo>
                  <a:pt x="1691282" y="497780"/>
                  <a:pt x="1698302" y="478457"/>
                  <a:pt x="1712342" y="463525"/>
                </a:cubicBezTo>
                <a:cubicBezTo>
                  <a:pt x="1726381" y="448592"/>
                  <a:pt x="1743819" y="441126"/>
                  <a:pt x="1764655" y="441126"/>
                </a:cubicBezTo>
                <a:close/>
                <a:moveTo>
                  <a:pt x="1440805" y="441126"/>
                </a:moveTo>
                <a:cubicBezTo>
                  <a:pt x="1461641" y="441126"/>
                  <a:pt x="1477764" y="447823"/>
                  <a:pt x="1489174" y="461218"/>
                </a:cubicBezTo>
                <a:cubicBezTo>
                  <a:pt x="1500584" y="474612"/>
                  <a:pt x="1506289" y="493216"/>
                  <a:pt x="1506289" y="517029"/>
                </a:cubicBezTo>
                <a:lnTo>
                  <a:pt x="1506289" y="530274"/>
                </a:lnTo>
                <a:lnTo>
                  <a:pt x="1402407" y="530274"/>
                </a:lnTo>
                <a:cubicBezTo>
                  <a:pt x="1402804" y="544363"/>
                  <a:pt x="1407145" y="555228"/>
                  <a:pt x="1415429" y="562868"/>
                </a:cubicBezTo>
                <a:cubicBezTo>
                  <a:pt x="1423714" y="570507"/>
                  <a:pt x="1435099" y="574327"/>
                  <a:pt x="1449585" y="574327"/>
                </a:cubicBezTo>
                <a:cubicBezTo>
                  <a:pt x="1465857" y="574327"/>
                  <a:pt x="1480790" y="569466"/>
                  <a:pt x="1494383" y="559742"/>
                </a:cubicBezTo>
                <a:lnTo>
                  <a:pt x="1494383" y="587573"/>
                </a:lnTo>
                <a:cubicBezTo>
                  <a:pt x="1480492" y="596304"/>
                  <a:pt x="1462137" y="600670"/>
                  <a:pt x="1439316" y="600670"/>
                </a:cubicBezTo>
                <a:cubicBezTo>
                  <a:pt x="1416893" y="600670"/>
                  <a:pt x="1399306" y="593749"/>
                  <a:pt x="1386557" y="579908"/>
                </a:cubicBezTo>
                <a:cubicBezTo>
                  <a:pt x="1373807" y="566067"/>
                  <a:pt x="1367432" y="546596"/>
                  <a:pt x="1367432" y="521493"/>
                </a:cubicBezTo>
                <a:cubicBezTo>
                  <a:pt x="1367432" y="497780"/>
                  <a:pt x="1374452" y="478457"/>
                  <a:pt x="1388492" y="463525"/>
                </a:cubicBezTo>
                <a:cubicBezTo>
                  <a:pt x="1402531" y="448592"/>
                  <a:pt x="1419969" y="441126"/>
                  <a:pt x="1440805" y="441126"/>
                </a:cubicBezTo>
                <a:close/>
                <a:moveTo>
                  <a:pt x="1016942" y="441126"/>
                </a:moveTo>
                <a:cubicBezTo>
                  <a:pt x="1037083" y="441126"/>
                  <a:pt x="1052016" y="449361"/>
                  <a:pt x="1061739" y="465832"/>
                </a:cubicBezTo>
                <a:lnTo>
                  <a:pt x="1062335" y="465832"/>
                </a:lnTo>
                <a:lnTo>
                  <a:pt x="1062335" y="444698"/>
                </a:lnTo>
                <a:lnTo>
                  <a:pt x="1096863" y="444698"/>
                </a:lnTo>
                <a:lnTo>
                  <a:pt x="1096863" y="584894"/>
                </a:lnTo>
                <a:cubicBezTo>
                  <a:pt x="1096863" y="640854"/>
                  <a:pt x="1068734" y="668833"/>
                  <a:pt x="1012477" y="668833"/>
                </a:cubicBezTo>
                <a:cubicBezTo>
                  <a:pt x="992633" y="668833"/>
                  <a:pt x="975320" y="665509"/>
                  <a:pt x="960536" y="658862"/>
                </a:cubicBezTo>
                <a:lnTo>
                  <a:pt x="960536" y="627310"/>
                </a:lnTo>
                <a:cubicBezTo>
                  <a:pt x="977205" y="636835"/>
                  <a:pt x="993030" y="641598"/>
                  <a:pt x="1008013" y="641598"/>
                </a:cubicBezTo>
                <a:cubicBezTo>
                  <a:pt x="1044227" y="641598"/>
                  <a:pt x="1062335" y="623788"/>
                  <a:pt x="1062335" y="588168"/>
                </a:cubicBezTo>
                <a:lnTo>
                  <a:pt x="1062335" y="571500"/>
                </a:lnTo>
                <a:lnTo>
                  <a:pt x="1061739" y="571500"/>
                </a:lnTo>
                <a:cubicBezTo>
                  <a:pt x="1050329" y="590946"/>
                  <a:pt x="1033164" y="600670"/>
                  <a:pt x="1010245" y="600670"/>
                </a:cubicBezTo>
                <a:cubicBezTo>
                  <a:pt x="991691" y="600670"/>
                  <a:pt x="976734" y="593898"/>
                  <a:pt x="965373" y="580355"/>
                </a:cubicBezTo>
                <a:cubicBezTo>
                  <a:pt x="954013" y="566811"/>
                  <a:pt x="948332" y="548630"/>
                  <a:pt x="948332" y="525809"/>
                </a:cubicBezTo>
                <a:cubicBezTo>
                  <a:pt x="948332" y="499913"/>
                  <a:pt x="954434" y="479325"/>
                  <a:pt x="966638" y="464046"/>
                </a:cubicBezTo>
                <a:cubicBezTo>
                  <a:pt x="978842" y="448766"/>
                  <a:pt x="995610" y="441126"/>
                  <a:pt x="1016942" y="441126"/>
                </a:cubicBezTo>
                <a:close/>
                <a:moveTo>
                  <a:pt x="871388" y="441126"/>
                </a:moveTo>
                <a:cubicBezTo>
                  <a:pt x="887958" y="441126"/>
                  <a:pt x="900608" y="446509"/>
                  <a:pt x="909339" y="457274"/>
                </a:cubicBezTo>
                <a:cubicBezTo>
                  <a:pt x="918071" y="468039"/>
                  <a:pt x="922436" y="483592"/>
                  <a:pt x="922436" y="503932"/>
                </a:cubicBezTo>
                <a:lnTo>
                  <a:pt x="922436" y="597098"/>
                </a:lnTo>
                <a:lnTo>
                  <a:pt x="887908" y="597098"/>
                </a:lnTo>
                <a:lnTo>
                  <a:pt x="887908" y="511224"/>
                </a:lnTo>
                <a:cubicBezTo>
                  <a:pt x="887908" y="482748"/>
                  <a:pt x="877837" y="468511"/>
                  <a:pt x="857696" y="468511"/>
                </a:cubicBezTo>
                <a:cubicBezTo>
                  <a:pt x="847179" y="468511"/>
                  <a:pt x="838497" y="472454"/>
                  <a:pt x="831651" y="480342"/>
                </a:cubicBezTo>
                <a:cubicBezTo>
                  <a:pt x="824805" y="488230"/>
                  <a:pt x="821382" y="498177"/>
                  <a:pt x="821382" y="510182"/>
                </a:cubicBezTo>
                <a:lnTo>
                  <a:pt x="821382" y="597098"/>
                </a:lnTo>
                <a:lnTo>
                  <a:pt x="786705" y="597098"/>
                </a:lnTo>
                <a:lnTo>
                  <a:pt x="786705" y="444698"/>
                </a:lnTo>
                <a:lnTo>
                  <a:pt x="821382" y="444698"/>
                </a:lnTo>
                <a:lnTo>
                  <a:pt x="821382" y="469999"/>
                </a:lnTo>
                <a:lnTo>
                  <a:pt x="821977" y="469999"/>
                </a:lnTo>
                <a:cubicBezTo>
                  <a:pt x="833387" y="450750"/>
                  <a:pt x="849858" y="441126"/>
                  <a:pt x="871388" y="441126"/>
                </a:cubicBezTo>
                <a:close/>
                <a:moveTo>
                  <a:pt x="633263" y="441126"/>
                </a:moveTo>
                <a:cubicBezTo>
                  <a:pt x="649833" y="441126"/>
                  <a:pt x="662483" y="446509"/>
                  <a:pt x="671214" y="457274"/>
                </a:cubicBezTo>
                <a:cubicBezTo>
                  <a:pt x="679946" y="468039"/>
                  <a:pt x="684311" y="483592"/>
                  <a:pt x="684311" y="503932"/>
                </a:cubicBezTo>
                <a:lnTo>
                  <a:pt x="684311" y="597098"/>
                </a:lnTo>
                <a:lnTo>
                  <a:pt x="649783" y="597098"/>
                </a:lnTo>
                <a:lnTo>
                  <a:pt x="649783" y="511224"/>
                </a:lnTo>
                <a:cubicBezTo>
                  <a:pt x="649783" y="482748"/>
                  <a:pt x="639713" y="468511"/>
                  <a:pt x="619571" y="468511"/>
                </a:cubicBezTo>
                <a:cubicBezTo>
                  <a:pt x="609054" y="468511"/>
                  <a:pt x="600372" y="472454"/>
                  <a:pt x="593526" y="480342"/>
                </a:cubicBezTo>
                <a:cubicBezTo>
                  <a:pt x="586680" y="488230"/>
                  <a:pt x="583257" y="498177"/>
                  <a:pt x="583257" y="510182"/>
                </a:cubicBezTo>
                <a:lnTo>
                  <a:pt x="583257" y="597098"/>
                </a:lnTo>
                <a:lnTo>
                  <a:pt x="548580" y="597098"/>
                </a:lnTo>
                <a:lnTo>
                  <a:pt x="548580" y="444698"/>
                </a:lnTo>
                <a:lnTo>
                  <a:pt x="583257" y="444698"/>
                </a:lnTo>
                <a:lnTo>
                  <a:pt x="583257" y="469999"/>
                </a:lnTo>
                <a:lnTo>
                  <a:pt x="583852" y="469999"/>
                </a:lnTo>
                <a:cubicBezTo>
                  <a:pt x="595263" y="450750"/>
                  <a:pt x="611733" y="441126"/>
                  <a:pt x="633263" y="441126"/>
                </a:cubicBezTo>
                <a:close/>
                <a:moveTo>
                  <a:pt x="350639" y="441126"/>
                </a:moveTo>
                <a:cubicBezTo>
                  <a:pt x="389136" y="441126"/>
                  <a:pt x="408384" y="460077"/>
                  <a:pt x="408384" y="497979"/>
                </a:cubicBezTo>
                <a:lnTo>
                  <a:pt x="408384" y="597098"/>
                </a:lnTo>
                <a:lnTo>
                  <a:pt x="374898" y="597098"/>
                </a:lnTo>
                <a:lnTo>
                  <a:pt x="374898" y="573285"/>
                </a:lnTo>
                <a:lnTo>
                  <a:pt x="374302" y="573285"/>
                </a:lnTo>
                <a:cubicBezTo>
                  <a:pt x="363785" y="591542"/>
                  <a:pt x="348357" y="600670"/>
                  <a:pt x="328017" y="600670"/>
                </a:cubicBezTo>
                <a:cubicBezTo>
                  <a:pt x="313035" y="600670"/>
                  <a:pt x="301302" y="596602"/>
                  <a:pt x="292819" y="588466"/>
                </a:cubicBezTo>
                <a:cubicBezTo>
                  <a:pt x="284336" y="580330"/>
                  <a:pt x="280094" y="569565"/>
                  <a:pt x="280094" y="556170"/>
                </a:cubicBezTo>
                <a:cubicBezTo>
                  <a:pt x="280094" y="527397"/>
                  <a:pt x="296664" y="510629"/>
                  <a:pt x="329803" y="505866"/>
                </a:cubicBezTo>
                <a:lnTo>
                  <a:pt x="375047" y="499467"/>
                </a:lnTo>
                <a:cubicBezTo>
                  <a:pt x="375047" y="477738"/>
                  <a:pt x="364728" y="466873"/>
                  <a:pt x="344090" y="466873"/>
                </a:cubicBezTo>
                <a:cubicBezTo>
                  <a:pt x="325933" y="466873"/>
                  <a:pt x="309562" y="473124"/>
                  <a:pt x="294977" y="485626"/>
                </a:cubicBezTo>
                <a:lnTo>
                  <a:pt x="294977" y="455414"/>
                </a:lnTo>
                <a:cubicBezTo>
                  <a:pt x="311050" y="445889"/>
                  <a:pt x="329604" y="441126"/>
                  <a:pt x="350639" y="441126"/>
                </a:cubicBezTo>
                <a:close/>
                <a:moveTo>
                  <a:pt x="202555" y="441126"/>
                </a:moveTo>
                <a:cubicBezTo>
                  <a:pt x="223391" y="441126"/>
                  <a:pt x="239514" y="447823"/>
                  <a:pt x="250924" y="461218"/>
                </a:cubicBezTo>
                <a:cubicBezTo>
                  <a:pt x="262334" y="474612"/>
                  <a:pt x="268039" y="493216"/>
                  <a:pt x="268039" y="517029"/>
                </a:cubicBezTo>
                <a:lnTo>
                  <a:pt x="268039" y="530274"/>
                </a:lnTo>
                <a:lnTo>
                  <a:pt x="164157" y="530274"/>
                </a:lnTo>
                <a:cubicBezTo>
                  <a:pt x="164554" y="544363"/>
                  <a:pt x="168895" y="555228"/>
                  <a:pt x="177179" y="562868"/>
                </a:cubicBezTo>
                <a:cubicBezTo>
                  <a:pt x="185464" y="570507"/>
                  <a:pt x="196850" y="574327"/>
                  <a:pt x="211336" y="574327"/>
                </a:cubicBezTo>
                <a:cubicBezTo>
                  <a:pt x="227607" y="574327"/>
                  <a:pt x="242540" y="569466"/>
                  <a:pt x="256133" y="559742"/>
                </a:cubicBezTo>
                <a:lnTo>
                  <a:pt x="256133" y="587573"/>
                </a:lnTo>
                <a:cubicBezTo>
                  <a:pt x="242242" y="596304"/>
                  <a:pt x="223887" y="600670"/>
                  <a:pt x="201066" y="600670"/>
                </a:cubicBezTo>
                <a:cubicBezTo>
                  <a:pt x="178643" y="600670"/>
                  <a:pt x="161056" y="593749"/>
                  <a:pt x="148307" y="579908"/>
                </a:cubicBezTo>
                <a:cubicBezTo>
                  <a:pt x="135557" y="566067"/>
                  <a:pt x="129182" y="546596"/>
                  <a:pt x="129182" y="521493"/>
                </a:cubicBezTo>
                <a:cubicBezTo>
                  <a:pt x="129182" y="497780"/>
                  <a:pt x="136202" y="478457"/>
                  <a:pt x="150242" y="463525"/>
                </a:cubicBezTo>
                <a:cubicBezTo>
                  <a:pt x="164281" y="448592"/>
                  <a:pt x="181719" y="441126"/>
                  <a:pt x="202555" y="441126"/>
                </a:cubicBezTo>
                <a:close/>
                <a:moveTo>
                  <a:pt x="0" y="383679"/>
                </a:moveTo>
                <a:lnTo>
                  <a:pt x="35421" y="383679"/>
                </a:lnTo>
                <a:lnTo>
                  <a:pt x="35421" y="567184"/>
                </a:lnTo>
                <a:lnTo>
                  <a:pt x="118169" y="567184"/>
                </a:lnTo>
                <a:lnTo>
                  <a:pt x="118169" y="597098"/>
                </a:lnTo>
                <a:lnTo>
                  <a:pt x="0" y="597098"/>
                </a:lnTo>
                <a:close/>
                <a:moveTo>
                  <a:pt x="1297483" y="380107"/>
                </a:moveTo>
                <a:cubicBezTo>
                  <a:pt x="1319807" y="380107"/>
                  <a:pt x="1336079" y="382637"/>
                  <a:pt x="1346299" y="387697"/>
                </a:cubicBezTo>
                <a:lnTo>
                  <a:pt x="1346299" y="422671"/>
                </a:lnTo>
                <a:cubicBezTo>
                  <a:pt x="1334194" y="413940"/>
                  <a:pt x="1318617" y="409575"/>
                  <a:pt x="1299567" y="409575"/>
                </a:cubicBezTo>
                <a:cubicBezTo>
                  <a:pt x="1294308" y="409575"/>
                  <a:pt x="1289074" y="410071"/>
                  <a:pt x="1283865" y="411063"/>
                </a:cubicBezTo>
                <a:cubicBezTo>
                  <a:pt x="1278656" y="412055"/>
                  <a:pt x="1273993" y="413692"/>
                  <a:pt x="1269875" y="415974"/>
                </a:cubicBezTo>
                <a:cubicBezTo>
                  <a:pt x="1265758" y="418256"/>
                  <a:pt x="1262409" y="421183"/>
                  <a:pt x="1259830" y="424755"/>
                </a:cubicBezTo>
                <a:cubicBezTo>
                  <a:pt x="1257250" y="428327"/>
                  <a:pt x="1255960" y="432643"/>
                  <a:pt x="1255960" y="437703"/>
                </a:cubicBezTo>
                <a:cubicBezTo>
                  <a:pt x="1255960" y="442466"/>
                  <a:pt x="1256952" y="446583"/>
                  <a:pt x="1258937" y="450056"/>
                </a:cubicBezTo>
                <a:cubicBezTo>
                  <a:pt x="1260921" y="453528"/>
                  <a:pt x="1263823" y="456704"/>
                  <a:pt x="1267643" y="459581"/>
                </a:cubicBezTo>
                <a:cubicBezTo>
                  <a:pt x="1271463" y="462458"/>
                  <a:pt x="1276126" y="465261"/>
                  <a:pt x="1281633" y="467990"/>
                </a:cubicBezTo>
                <a:cubicBezTo>
                  <a:pt x="1287140" y="470718"/>
                  <a:pt x="1293514" y="473670"/>
                  <a:pt x="1300757" y="476845"/>
                </a:cubicBezTo>
                <a:cubicBezTo>
                  <a:pt x="1308199" y="480714"/>
                  <a:pt x="1315218" y="484782"/>
                  <a:pt x="1321817" y="489049"/>
                </a:cubicBezTo>
                <a:cubicBezTo>
                  <a:pt x="1328415" y="493315"/>
                  <a:pt x="1334219" y="498028"/>
                  <a:pt x="1339229" y="503187"/>
                </a:cubicBezTo>
                <a:cubicBezTo>
                  <a:pt x="1344240" y="508347"/>
                  <a:pt x="1348209" y="514077"/>
                  <a:pt x="1351136" y="520377"/>
                </a:cubicBezTo>
                <a:cubicBezTo>
                  <a:pt x="1354063" y="526678"/>
                  <a:pt x="1355526" y="533846"/>
                  <a:pt x="1355526" y="541883"/>
                </a:cubicBezTo>
                <a:cubicBezTo>
                  <a:pt x="1355526" y="552698"/>
                  <a:pt x="1353343" y="561826"/>
                  <a:pt x="1348978" y="569267"/>
                </a:cubicBezTo>
                <a:cubicBezTo>
                  <a:pt x="1344612" y="576709"/>
                  <a:pt x="1338733" y="582761"/>
                  <a:pt x="1331342" y="587424"/>
                </a:cubicBezTo>
                <a:cubicBezTo>
                  <a:pt x="1323950" y="592087"/>
                  <a:pt x="1315442" y="595461"/>
                  <a:pt x="1305817" y="597544"/>
                </a:cubicBezTo>
                <a:cubicBezTo>
                  <a:pt x="1296193" y="599628"/>
                  <a:pt x="1286023" y="600670"/>
                  <a:pt x="1275308" y="600670"/>
                </a:cubicBezTo>
                <a:cubicBezTo>
                  <a:pt x="1271736" y="600670"/>
                  <a:pt x="1267345" y="600397"/>
                  <a:pt x="1262137" y="599851"/>
                </a:cubicBezTo>
                <a:cubicBezTo>
                  <a:pt x="1256927" y="599306"/>
                  <a:pt x="1251594" y="598512"/>
                  <a:pt x="1246137" y="597470"/>
                </a:cubicBezTo>
                <a:cubicBezTo>
                  <a:pt x="1240680" y="596428"/>
                  <a:pt x="1235521" y="595163"/>
                  <a:pt x="1230659" y="593675"/>
                </a:cubicBezTo>
                <a:cubicBezTo>
                  <a:pt x="1225798" y="592187"/>
                  <a:pt x="1221879" y="590500"/>
                  <a:pt x="1218902" y="588615"/>
                </a:cubicBezTo>
                <a:lnTo>
                  <a:pt x="1218902" y="552152"/>
                </a:lnTo>
                <a:cubicBezTo>
                  <a:pt x="1222176" y="555128"/>
                  <a:pt x="1226070" y="557807"/>
                  <a:pt x="1230585" y="560189"/>
                </a:cubicBezTo>
                <a:cubicBezTo>
                  <a:pt x="1235099" y="562570"/>
                  <a:pt x="1239887" y="564579"/>
                  <a:pt x="1244947" y="566216"/>
                </a:cubicBezTo>
                <a:cubicBezTo>
                  <a:pt x="1250007" y="567853"/>
                  <a:pt x="1255067" y="569118"/>
                  <a:pt x="1260127" y="570011"/>
                </a:cubicBezTo>
                <a:cubicBezTo>
                  <a:pt x="1265187" y="570904"/>
                  <a:pt x="1269851" y="571351"/>
                  <a:pt x="1274117" y="571351"/>
                </a:cubicBezTo>
                <a:cubicBezTo>
                  <a:pt x="1289000" y="571351"/>
                  <a:pt x="1300088" y="568870"/>
                  <a:pt x="1307380" y="563909"/>
                </a:cubicBezTo>
                <a:cubicBezTo>
                  <a:pt x="1314673" y="558948"/>
                  <a:pt x="1318319" y="551755"/>
                  <a:pt x="1318319" y="542329"/>
                </a:cubicBezTo>
                <a:cubicBezTo>
                  <a:pt x="1318319" y="537269"/>
                  <a:pt x="1317104" y="532879"/>
                  <a:pt x="1314673" y="529158"/>
                </a:cubicBezTo>
                <a:cubicBezTo>
                  <a:pt x="1312242" y="525437"/>
                  <a:pt x="1308844" y="522039"/>
                  <a:pt x="1304478" y="518963"/>
                </a:cubicBezTo>
                <a:cubicBezTo>
                  <a:pt x="1300112" y="515887"/>
                  <a:pt x="1294978" y="512936"/>
                  <a:pt x="1289074" y="510108"/>
                </a:cubicBezTo>
                <a:cubicBezTo>
                  <a:pt x="1283171" y="507280"/>
                  <a:pt x="1276846" y="504329"/>
                  <a:pt x="1270099" y="501253"/>
                </a:cubicBezTo>
                <a:cubicBezTo>
                  <a:pt x="1262856" y="497383"/>
                  <a:pt x="1256109" y="493464"/>
                  <a:pt x="1249858" y="489495"/>
                </a:cubicBezTo>
                <a:cubicBezTo>
                  <a:pt x="1243607" y="485527"/>
                  <a:pt x="1238175" y="481136"/>
                  <a:pt x="1233561" y="476324"/>
                </a:cubicBezTo>
                <a:cubicBezTo>
                  <a:pt x="1228948" y="471512"/>
                  <a:pt x="1225326" y="466080"/>
                  <a:pt x="1222697" y="460027"/>
                </a:cubicBezTo>
                <a:cubicBezTo>
                  <a:pt x="1220068" y="453975"/>
                  <a:pt x="1218753" y="446881"/>
                  <a:pt x="1218753" y="438745"/>
                </a:cubicBezTo>
                <a:cubicBezTo>
                  <a:pt x="1218753" y="428724"/>
                  <a:pt x="1221010" y="420017"/>
                  <a:pt x="1225525" y="412626"/>
                </a:cubicBezTo>
                <a:cubicBezTo>
                  <a:pt x="1230039" y="405234"/>
                  <a:pt x="1235992" y="399132"/>
                  <a:pt x="1243384" y="394320"/>
                </a:cubicBezTo>
                <a:cubicBezTo>
                  <a:pt x="1250776" y="389508"/>
                  <a:pt x="1259185" y="385936"/>
                  <a:pt x="1268611" y="383604"/>
                </a:cubicBezTo>
                <a:cubicBezTo>
                  <a:pt x="1278036" y="381272"/>
                  <a:pt x="1287661" y="380107"/>
                  <a:pt x="1297483" y="380107"/>
                </a:cubicBezTo>
                <a:close/>
                <a:moveTo>
                  <a:pt x="1651843" y="373409"/>
                </a:moveTo>
                <a:cubicBezTo>
                  <a:pt x="1657697" y="373409"/>
                  <a:pt x="1662658" y="375295"/>
                  <a:pt x="1666726" y="379065"/>
                </a:cubicBezTo>
                <a:cubicBezTo>
                  <a:pt x="1670794" y="382835"/>
                  <a:pt x="1672828" y="387548"/>
                  <a:pt x="1672828" y="393204"/>
                </a:cubicBezTo>
                <a:cubicBezTo>
                  <a:pt x="1672828" y="398561"/>
                  <a:pt x="1670794" y="403150"/>
                  <a:pt x="1666726" y="406970"/>
                </a:cubicBezTo>
                <a:cubicBezTo>
                  <a:pt x="1662658" y="410790"/>
                  <a:pt x="1657697" y="412700"/>
                  <a:pt x="1651843" y="412700"/>
                </a:cubicBezTo>
                <a:cubicBezTo>
                  <a:pt x="1646187" y="412700"/>
                  <a:pt x="1641351" y="410864"/>
                  <a:pt x="1637332" y="407193"/>
                </a:cubicBezTo>
                <a:cubicBezTo>
                  <a:pt x="1633314" y="403522"/>
                  <a:pt x="1631305" y="398859"/>
                  <a:pt x="1631305" y="393204"/>
                </a:cubicBezTo>
                <a:cubicBezTo>
                  <a:pt x="1631305" y="387548"/>
                  <a:pt x="1633314" y="382835"/>
                  <a:pt x="1637332" y="379065"/>
                </a:cubicBezTo>
                <a:cubicBezTo>
                  <a:pt x="1641351" y="375295"/>
                  <a:pt x="1646187" y="373409"/>
                  <a:pt x="1651843" y="373409"/>
                </a:cubicBezTo>
                <a:close/>
                <a:moveTo>
                  <a:pt x="737443" y="373409"/>
                </a:moveTo>
                <a:cubicBezTo>
                  <a:pt x="743297" y="373409"/>
                  <a:pt x="748258" y="375295"/>
                  <a:pt x="752326" y="379065"/>
                </a:cubicBezTo>
                <a:cubicBezTo>
                  <a:pt x="756394" y="382835"/>
                  <a:pt x="758428" y="387548"/>
                  <a:pt x="758428" y="393204"/>
                </a:cubicBezTo>
                <a:cubicBezTo>
                  <a:pt x="758428" y="398561"/>
                  <a:pt x="756394" y="403150"/>
                  <a:pt x="752326" y="406970"/>
                </a:cubicBezTo>
                <a:cubicBezTo>
                  <a:pt x="748258" y="410790"/>
                  <a:pt x="743297" y="412700"/>
                  <a:pt x="737443" y="412700"/>
                </a:cubicBezTo>
                <a:cubicBezTo>
                  <a:pt x="731787" y="412700"/>
                  <a:pt x="726951" y="410864"/>
                  <a:pt x="722932" y="407193"/>
                </a:cubicBezTo>
                <a:cubicBezTo>
                  <a:pt x="718914" y="403522"/>
                  <a:pt x="716905" y="398859"/>
                  <a:pt x="716905" y="393204"/>
                </a:cubicBezTo>
                <a:cubicBezTo>
                  <a:pt x="716905" y="387548"/>
                  <a:pt x="718914" y="382835"/>
                  <a:pt x="722932" y="379065"/>
                </a:cubicBezTo>
                <a:cubicBezTo>
                  <a:pt x="726951" y="375295"/>
                  <a:pt x="731787" y="373409"/>
                  <a:pt x="737443" y="373409"/>
                </a:cubicBezTo>
                <a:close/>
                <a:moveTo>
                  <a:pt x="698896" y="150762"/>
                </a:moveTo>
                <a:lnTo>
                  <a:pt x="666898" y="155227"/>
                </a:lnTo>
                <a:cubicBezTo>
                  <a:pt x="656977" y="156517"/>
                  <a:pt x="649510" y="158923"/>
                  <a:pt x="644500" y="162446"/>
                </a:cubicBezTo>
                <a:cubicBezTo>
                  <a:pt x="639489" y="165968"/>
                  <a:pt x="636984" y="172144"/>
                  <a:pt x="636984" y="180975"/>
                </a:cubicBezTo>
                <a:cubicBezTo>
                  <a:pt x="636984" y="187424"/>
                  <a:pt x="639291" y="192707"/>
                  <a:pt x="643904" y="196825"/>
                </a:cubicBezTo>
                <a:cubicBezTo>
                  <a:pt x="648518" y="200942"/>
                  <a:pt x="654695" y="203001"/>
                  <a:pt x="662434" y="203001"/>
                </a:cubicBezTo>
                <a:cubicBezTo>
                  <a:pt x="672951" y="203001"/>
                  <a:pt x="681657" y="199305"/>
                  <a:pt x="688553" y="191913"/>
                </a:cubicBezTo>
                <a:cubicBezTo>
                  <a:pt x="695449" y="184522"/>
                  <a:pt x="698896" y="175220"/>
                  <a:pt x="698896" y="164008"/>
                </a:cubicBezTo>
                <a:close/>
                <a:moveTo>
                  <a:pt x="339625" y="97184"/>
                </a:moveTo>
                <a:cubicBezTo>
                  <a:pt x="326529" y="97184"/>
                  <a:pt x="316284" y="102021"/>
                  <a:pt x="308892" y="111695"/>
                </a:cubicBezTo>
                <a:cubicBezTo>
                  <a:pt x="301501" y="121369"/>
                  <a:pt x="297805" y="134888"/>
                  <a:pt x="297805" y="152251"/>
                </a:cubicBezTo>
                <a:cubicBezTo>
                  <a:pt x="297805" y="167233"/>
                  <a:pt x="301352" y="179213"/>
                  <a:pt x="308446" y="188193"/>
                </a:cubicBezTo>
                <a:cubicBezTo>
                  <a:pt x="315540" y="197172"/>
                  <a:pt x="324941" y="201662"/>
                  <a:pt x="336649" y="201662"/>
                </a:cubicBezTo>
                <a:cubicBezTo>
                  <a:pt x="348555" y="201662"/>
                  <a:pt x="358229" y="197371"/>
                  <a:pt x="365670" y="188788"/>
                </a:cubicBezTo>
                <a:cubicBezTo>
                  <a:pt x="373112" y="180206"/>
                  <a:pt x="376832" y="169217"/>
                  <a:pt x="376832" y="155823"/>
                </a:cubicBezTo>
                <a:lnTo>
                  <a:pt x="376832" y="136029"/>
                </a:lnTo>
                <a:cubicBezTo>
                  <a:pt x="376832" y="125313"/>
                  <a:pt x="373285" y="116160"/>
                  <a:pt x="366191" y="108570"/>
                </a:cubicBezTo>
                <a:cubicBezTo>
                  <a:pt x="359097" y="100979"/>
                  <a:pt x="350242" y="97184"/>
                  <a:pt x="339625" y="97184"/>
                </a:cubicBezTo>
                <a:close/>
                <a:moveTo>
                  <a:pt x="1297483" y="95101"/>
                </a:moveTo>
                <a:cubicBezTo>
                  <a:pt x="1287561" y="95101"/>
                  <a:pt x="1279153" y="98722"/>
                  <a:pt x="1272257" y="105965"/>
                </a:cubicBezTo>
                <a:cubicBezTo>
                  <a:pt x="1265361" y="113208"/>
                  <a:pt x="1261119" y="122684"/>
                  <a:pt x="1259532" y="134391"/>
                </a:cubicBezTo>
                <a:lnTo>
                  <a:pt x="1330077" y="134391"/>
                </a:lnTo>
                <a:cubicBezTo>
                  <a:pt x="1329977" y="121989"/>
                  <a:pt x="1327050" y="112340"/>
                  <a:pt x="1321296" y="105444"/>
                </a:cubicBezTo>
                <a:cubicBezTo>
                  <a:pt x="1315541" y="98549"/>
                  <a:pt x="1307603" y="95101"/>
                  <a:pt x="1297483" y="95101"/>
                </a:cubicBezTo>
                <a:close/>
                <a:moveTo>
                  <a:pt x="1070371" y="73223"/>
                </a:moveTo>
                <a:lnTo>
                  <a:pt x="1107876" y="73223"/>
                </a:lnTo>
                <a:lnTo>
                  <a:pt x="1141660" y="179784"/>
                </a:lnTo>
                <a:cubicBezTo>
                  <a:pt x="1144240" y="187622"/>
                  <a:pt x="1145827" y="194468"/>
                  <a:pt x="1146423" y="200322"/>
                </a:cubicBezTo>
                <a:lnTo>
                  <a:pt x="1146869" y="200322"/>
                </a:lnTo>
                <a:cubicBezTo>
                  <a:pt x="1147762" y="192980"/>
                  <a:pt x="1149151" y="186332"/>
                  <a:pt x="1151036" y="180379"/>
                </a:cubicBezTo>
                <a:lnTo>
                  <a:pt x="1186457" y="73223"/>
                </a:lnTo>
                <a:lnTo>
                  <a:pt x="1222771" y="73223"/>
                </a:lnTo>
                <a:lnTo>
                  <a:pt x="1163835" y="225623"/>
                </a:lnTo>
                <a:lnTo>
                  <a:pt x="1126480" y="225623"/>
                </a:lnTo>
                <a:close/>
                <a:moveTo>
                  <a:pt x="443805" y="73223"/>
                </a:moveTo>
                <a:lnTo>
                  <a:pt x="478333" y="73223"/>
                </a:lnTo>
                <a:lnTo>
                  <a:pt x="478333" y="225623"/>
                </a:lnTo>
                <a:lnTo>
                  <a:pt x="443805" y="225623"/>
                </a:lnTo>
                <a:close/>
                <a:moveTo>
                  <a:pt x="205680" y="73223"/>
                </a:moveTo>
                <a:lnTo>
                  <a:pt x="240208" y="73223"/>
                </a:lnTo>
                <a:lnTo>
                  <a:pt x="240208" y="225623"/>
                </a:lnTo>
                <a:lnTo>
                  <a:pt x="205680" y="225623"/>
                </a:lnTo>
                <a:close/>
                <a:moveTo>
                  <a:pt x="1471463" y="69651"/>
                </a:moveTo>
                <a:cubicBezTo>
                  <a:pt x="1488033" y="69651"/>
                  <a:pt x="1500683" y="75034"/>
                  <a:pt x="1509414" y="85799"/>
                </a:cubicBezTo>
                <a:cubicBezTo>
                  <a:pt x="1518146" y="96564"/>
                  <a:pt x="1522511" y="112117"/>
                  <a:pt x="1522511" y="132457"/>
                </a:cubicBezTo>
                <a:lnTo>
                  <a:pt x="1522511" y="225623"/>
                </a:lnTo>
                <a:lnTo>
                  <a:pt x="1487983" y="225623"/>
                </a:lnTo>
                <a:lnTo>
                  <a:pt x="1487983" y="139749"/>
                </a:lnTo>
                <a:cubicBezTo>
                  <a:pt x="1487983" y="111273"/>
                  <a:pt x="1477912" y="97036"/>
                  <a:pt x="1457771" y="97036"/>
                </a:cubicBezTo>
                <a:cubicBezTo>
                  <a:pt x="1447254" y="97036"/>
                  <a:pt x="1438572" y="100979"/>
                  <a:pt x="1431726" y="108867"/>
                </a:cubicBezTo>
                <a:cubicBezTo>
                  <a:pt x="1424880" y="116755"/>
                  <a:pt x="1421457" y="126702"/>
                  <a:pt x="1421457" y="138707"/>
                </a:cubicBezTo>
                <a:lnTo>
                  <a:pt x="1421457" y="225623"/>
                </a:lnTo>
                <a:lnTo>
                  <a:pt x="1386780" y="225623"/>
                </a:lnTo>
                <a:lnTo>
                  <a:pt x="1386780" y="73223"/>
                </a:lnTo>
                <a:lnTo>
                  <a:pt x="1421457" y="73223"/>
                </a:lnTo>
                <a:lnTo>
                  <a:pt x="1421457" y="98524"/>
                </a:lnTo>
                <a:lnTo>
                  <a:pt x="1422052" y="98524"/>
                </a:lnTo>
                <a:cubicBezTo>
                  <a:pt x="1433462" y="79275"/>
                  <a:pt x="1449933" y="69651"/>
                  <a:pt x="1471463" y="69651"/>
                </a:cubicBezTo>
                <a:close/>
                <a:moveTo>
                  <a:pt x="1297930" y="69651"/>
                </a:moveTo>
                <a:cubicBezTo>
                  <a:pt x="1318766" y="69651"/>
                  <a:pt x="1334889" y="76348"/>
                  <a:pt x="1346299" y="89743"/>
                </a:cubicBezTo>
                <a:cubicBezTo>
                  <a:pt x="1357709" y="103137"/>
                  <a:pt x="1363414" y="121741"/>
                  <a:pt x="1363414" y="145554"/>
                </a:cubicBezTo>
                <a:lnTo>
                  <a:pt x="1363414" y="158799"/>
                </a:lnTo>
                <a:lnTo>
                  <a:pt x="1259532" y="158799"/>
                </a:lnTo>
                <a:cubicBezTo>
                  <a:pt x="1259929" y="172888"/>
                  <a:pt x="1264270" y="183753"/>
                  <a:pt x="1272555" y="191393"/>
                </a:cubicBezTo>
                <a:cubicBezTo>
                  <a:pt x="1280839" y="199032"/>
                  <a:pt x="1292225" y="202852"/>
                  <a:pt x="1306711" y="202852"/>
                </a:cubicBezTo>
                <a:cubicBezTo>
                  <a:pt x="1322982" y="202852"/>
                  <a:pt x="1337915" y="197991"/>
                  <a:pt x="1351508" y="188267"/>
                </a:cubicBezTo>
                <a:lnTo>
                  <a:pt x="1351508" y="216098"/>
                </a:lnTo>
                <a:cubicBezTo>
                  <a:pt x="1337617" y="224829"/>
                  <a:pt x="1319262" y="229195"/>
                  <a:pt x="1296441" y="229195"/>
                </a:cubicBezTo>
                <a:cubicBezTo>
                  <a:pt x="1274018" y="229195"/>
                  <a:pt x="1256431" y="222274"/>
                  <a:pt x="1243682" y="208433"/>
                </a:cubicBezTo>
                <a:cubicBezTo>
                  <a:pt x="1230932" y="194592"/>
                  <a:pt x="1224557" y="175121"/>
                  <a:pt x="1224557" y="150018"/>
                </a:cubicBezTo>
                <a:cubicBezTo>
                  <a:pt x="1224557" y="126305"/>
                  <a:pt x="1231577" y="106982"/>
                  <a:pt x="1245617" y="92050"/>
                </a:cubicBezTo>
                <a:cubicBezTo>
                  <a:pt x="1259656" y="77117"/>
                  <a:pt x="1277094" y="69651"/>
                  <a:pt x="1297930" y="69651"/>
                </a:cubicBezTo>
                <a:close/>
                <a:moveTo>
                  <a:pt x="674489" y="69651"/>
                </a:moveTo>
                <a:cubicBezTo>
                  <a:pt x="712985" y="69651"/>
                  <a:pt x="732234" y="88602"/>
                  <a:pt x="732234" y="126504"/>
                </a:cubicBezTo>
                <a:lnTo>
                  <a:pt x="732234" y="225623"/>
                </a:lnTo>
                <a:lnTo>
                  <a:pt x="698748" y="225623"/>
                </a:lnTo>
                <a:lnTo>
                  <a:pt x="698748" y="201811"/>
                </a:lnTo>
                <a:lnTo>
                  <a:pt x="698152" y="201811"/>
                </a:lnTo>
                <a:cubicBezTo>
                  <a:pt x="687635" y="220067"/>
                  <a:pt x="672207" y="229195"/>
                  <a:pt x="651867" y="229195"/>
                </a:cubicBezTo>
                <a:cubicBezTo>
                  <a:pt x="636885" y="229195"/>
                  <a:pt x="625152" y="225127"/>
                  <a:pt x="616669" y="216991"/>
                </a:cubicBezTo>
                <a:cubicBezTo>
                  <a:pt x="608186" y="208855"/>
                  <a:pt x="603944" y="198090"/>
                  <a:pt x="603944" y="184695"/>
                </a:cubicBezTo>
                <a:cubicBezTo>
                  <a:pt x="603944" y="155922"/>
                  <a:pt x="620514" y="139154"/>
                  <a:pt x="653653" y="134391"/>
                </a:cubicBezTo>
                <a:lnTo>
                  <a:pt x="698896" y="127992"/>
                </a:lnTo>
                <a:cubicBezTo>
                  <a:pt x="698896" y="106263"/>
                  <a:pt x="688578" y="95398"/>
                  <a:pt x="667940" y="95398"/>
                </a:cubicBezTo>
                <a:cubicBezTo>
                  <a:pt x="649783" y="95398"/>
                  <a:pt x="633412" y="101649"/>
                  <a:pt x="618827" y="114151"/>
                </a:cubicBezTo>
                <a:lnTo>
                  <a:pt x="618827" y="83939"/>
                </a:lnTo>
                <a:cubicBezTo>
                  <a:pt x="634900" y="74414"/>
                  <a:pt x="653454" y="69651"/>
                  <a:pt x="674489" y="69651"/>
                </a:cubicBezTo>
                <a:close/>
                <a:moveTo>
                  <a:pt x="331142" y="69651"/>
                </a:moveTo>
                <a:cubicBezTo>
                  <a:pt x="351284" y="69651"/>
                  <a:pt x="366216" y="77886"/>
                  <a:pt x="375939" y="94357"/>
                </a:cubicBezTo>
                <a:lnTo>
                  <a:pt x="376535" y="94357"/>
                </a:lnTo>
                <a:lnTo>
                  <a:pt x="376535" y="73223"/>
                </a:lnTo>
                <a:lnTo>
                  <a:pt x="411063" y="73223"/>
                </a:lnTo>
                <a:lnTo>
                  <a:pt x="411063" y="213419"/>
                </a:lnTo>
                <a:cubicBezTo>
                  <a:pt x="411063" y="269379"/>
                  <a:pt x="382934" y="297358"/>
                  <a:pt x="326677" y="297358"/>
                </a:cubicBezTo>
                <a:cubicBezTo>
                  <a:pt x="306834" y="297358"/>
                  <a:pt x="289520" y="294034"/>
                  <a:pt x="274736" y="287387"/>
                </a:cubicBezTo>
                <a:lnTo>
                  <a:pt x="274736" y="255835"/>
                </a:lnTo>
                <a:cubicBezTo>
                  <a:pt x="291405" y="265360"/>
                  <a:pt x="307230" y="270123"/>
                  <a:pt x="322213" y="270123"/>
                </a:cubicBezTo>
                <a:cubicBezTo>
                  <a:pt x="358427" y="270123"/>
                  <a:pt x="376535" y="252313"/>
                  <a:pt x="376535" y="216693"/>
                </a:cubicBezTo>
                <a:lnTo>
                  <a:pt x="376535" y="200025"/>
                </a:lnTo>
                <a:lnTo>
                  <a:pt x="375939" y="200025"/>
                </a:lnTo>
                <a:cubicBezTo>
                  <a:pt x="364529" y="219471"/>
                  <a:pt x="347364" y="229195"/>
                  <a:pt x="324445" y="229195"/>
                </a:cubicBezTo>
                <a:cubicBezTo>
                  <a:pt x="305891" y="229195"/>
                  <a:pt x="290934" y="222423"/>
                  <a:pt x="279573" y="208880"/>
                </a:cubicBezTo>
                <a:cubicBezTo>
                  <a:pt x="268213" y="195337"/>
                  <a:pt x="262532" y="177155"/>
                  <a:pt x="262532" y="154334"/>
                </a:cubicBezTo>
                <a:cubicBezTo>
                  <a:pt x="262532" y="128438"/>
                  <a:pt x="268634" y="107850"/>
                  <a:pt x="280838" y="92571"/>
                </a:cubicBezTo>
                <a:cubicBezTo>
                  <a:pt x="293042" y="77291"/>
                  <a:pt x="309810" y="69651"/>
                  <a:pt x="331142" y="69651"/>
                </a:cubicBezTo>
                <a:close/>
                <a:moveTo>
                  <a:pt x="35272" y="42267"/>
                </a:moveTo>
                <a:lnTo>
                  <a:pt x="35272" y="195709"/>
                </a:lnTo>
                <a:lnTo>
                  <a:pt x="63549" y="195709"/>
                </a:lnTo>
                <a:cubicBezTo>
                  <a:pt x="88453" y="195709"/>
                  <a:pt x="107826" y="188863"/>
                  <a:pt x="121667" y="175170"/>
                </a:cubicBezTo>
                <a:cubicBezTo>
                  <a:pt x="135508" y="161478"/>
                  <a:pt x="142428" y="142130"/>
                  <a:pt x="142428" y="117127"/>
                </a:cubicBezTo>
                <a:cubicBezTo>
                  <a:pt x="142428" y="67220"/>
                  <a:pt x="116582" y="42267"/>
                  <a:pt x="64889" y="42267"/>
                </a:cubicBezTo>
                <a:close/>
                <a:moveTo>
                  <a:pt x="1602134" y="28128"/>
                </a:moveTo>
                <a:lnTo>
                  <a:pt x="1602134" y="73223"/>
                </a:lnTo>
                <a:lnTo>
                  <a:pt x="1638597" y="73223"/>
                </a:lnTo>
                <a:lnTo>
                  <a:pt x="1638597" y="100310"/>
                </a:lnTo>
                <a:lnTo>
                  <a:pt x="1602134" y="100310"/>
                </a:lnTo>
                <a:lnTo>
                  <a:pt x="1602134" y="176510"/>
                </a:lnTo>
                <a:cubicBezTo>
                  <a:pt x="1602134" y="185539"/>
                  <a:pt x="1603771" y="191988"/>
                  <a:pt x="1607046" y="195857"/>
                </a:cubicBezTo>
                <a:cubicBezTo>
                  <a:pt x="1610320" y="199727"/>
                  <a:pt x="1615777" y="201662"/>
                  <a:pt x="1623417" y="201662"/>
                </a:cubicBezTo>
                <a:cubicBezTo>
                  <a:pt x="1629271" y="201662"/>
                  <a:pt x="1634331" y="199975"/>
                  <a:pt x="1638597" y="196602"/>
                </a:cubicBezTo>
                <a:lnTo>
                  <a:pt x="1638597" y="223986"/>
                </a:lnTo>
                <a:cubicBezTo>
                  <a:pt x="1631850" y="227359"/>
                  <a:pt x="1622970" y="229046"/>
                  <a:pt x="1611957" y="229046"/>
                </a:cubicBezTo>
                <a:cubicBezTo>
                  <a:pt x="1582390" y="229046"/>
                  <a:pt x="1567606" y="214858"/>
                  <a:pt x="1567606" y="186481"/>
                </a:cubicBezTo>
                <a:lnTo>
                  <a:pt x="1567606" y="100310"/>
                </a:lnTo>
                <a:lnTo>
                  <a:pt x="1542157" y="100310"/>
                </a:lnTo>
                <a:lnTo>
                  <a:pt x="1542157" y="73223"/>
                </a:lnTo>
                <a:lnTo>
                  <a:pt x="1567606" y="73223"/>
                </a:lnTo>
                <a:lnTo>
                  <a:pt x="1567606" y="37951"/>
                </a:lnTo>
                <a:close/>
                <a:moveTo>
                  <a:pt x="554384" y="28128"/>
                </a:moveTo>
                <a:lnTo>
                  <a:pt x="554384" y="73223"/>
                </a:lnTo>
                <a:lnTo>
                  <a:pt x="590847" y="73223"/>
                </a:lnTo>
                <a:lnTo>
                  <a:pt x="590847" y="100310"/>
                </a:lnTo>
                <a:lnTo>
                  <a:pt x="554384" y="100310"/>
                </a:lnTo>
                <a:lnTo>
                  <a:pt x="554384" y="176510"/>
                </a:lnTo>
                <a:cubicBezTo>
                  <a:pt x="554384" y="185539"/>
                  <a:pt x="556021" y="191988"/>
                  <a:pt x="559296" y="195857"/>
                </a:cubicBezTo>
                <a:cubicBezTo>
                  <a:pt x="562570" y="199727"/>
                  <a:pt x="568027" y="201662"/>
                  <a:pt x="575667" y="201662"/>
                </a:cubicBezTo>
                <a:cubicBezTo>
                  <a:pt x="581521" y="201662"/>
                  <a:pt x="586581" y="199975"/>
                  <a:pt x="590847" y="196602"/>
                </a:cubicBezTo>
                <a:lnTo>
                  <a:pt x="590847" y="223986"/>
                </a:lnTo>
                <a:cubicBezTo>
                  <a:pt x="584100" y="227359"/>
                  <a:pt x="575220" y="229046"/>
                  <a:pt x="564207" y="229046"/>
                </a:cubicBezTo>
                <a:cubicBezTo>
                  <a:pt x="534640" y="229046"/>
                  <a:pt x="519856" y="214858"/>
                  <a:pt x="519856" y="186481"/>
                </a:cubicBezTo>
                <a:lnTo>
                  <a:pt x="519856" y="100310"/>
                </a:lnTo>
                <a:lnTo>
                  <a:pt x="494407" y="100310"/>
                </a:lnTo>
                <a:lnTo>
                  <a:pt x="494407" y="73223"/>
                </a:lnTo>
                <a:lnTo>
                  <a:pt x="519856" y="73223"/>
                </a:lnTo>
                <a:lnTo>
                  <a:pt x="519856" y="37951"/>
                </a:lnTo>
                <a:close/>
                <a:moveTo>
                  <a:pt x="942975" y="12203"/>
                </a:moveTo>
                <a:lnTo>
                  <a:pt x="1058019" y="12203"/>
                </a:lnTo>
                <a:lnTo>
                  <a:pt x="1058019" y="42267"/>
                </a:lnTo>
                <a:lnTo>
                  <a:pt x="978396" y="42267"/>
                </a:lnTo>
                <a:lnTo>
                  <a:pt x="978396" y="102691"/>
                </a:lnTo>
                <a:lnTo>
                  <a:pt x="1051768" y="102691"/>
                </a:lnTo>
                <a:lnTo>
                  <a:pt x="1051768" y="132605"/>
                </a:lnTo>
                <a:lnTo>
                  <a:pt x="978396" y="132605"/>
                </a:lnTo>
                <a:lnTo>
                  <a:pt x="978396" y="195709"/>
                </a:lnTo>
                <a:lnTo>
                  <a:pt x="1062781" y="195709"/>
                </a:lnTo>
                <a:lnTo>
                  <a:pt x="1062781" y="225623"/>
                </a:lnTo>
                <a:lnTo>
                  <a:pt x="942975" y="225623"/>
                </a:lnTo>
                <a:close/>
                <a:moveTo>
                  <a:pt x="0" y="12203"/>
                </a:moveTo>
                <a:lnTo>
                  <a:pt x="61614" y="12203"/>
                </a:lnTo>
                <a:cubicBezTo>
                  <a:pt x="140295" y="12203"/>
                  <a:pt x="179635" y="46880"/>
                  <a:pt x="179635" y="116234"/>
                </a:cubicBezTo>
                <a:cubicBezTo>
                  <a:pt x="179635" y="149175"/>
                  <a:pt x="168721" y="175642"/>
                  <a:pt x="146893" y="195634"/>
                </a:cubicBezTo>
                <a:cubicBezTo>
                  <a:pt x="125065" y="215627"/>
                  <a:pt x="95795" y="225623"/>
                  <a:pt x="59084" y="225623"/>
                </a:cubicBezTo>
                <a:lnTo>
                  <a:pt x="0" y="225623"/>
                </a:lnTo>
                <a:close/>
                <a:moveTo>
                  <a:pt x="461218" y="1934"/>
                </a:moveTo>
                <a:cubicBezTo>
                  <a:pt x="467072" y="1934"/>
                  <a:pt x="472033" y="3820"/>
                  <a:pt x="476101" y="7590"/>
                </a:cubicBezTo>
                <a:cubicBezTo>
                  <a:pt x="480169" y="11360"/>
                  <a:pt x="482203" y="16073"/>
                  <a:pt x="482203" y="21729"/>
                </a:cubicBezTo>
                <a:cubicBezTo>
                  <a:pt x="482203" y="27086"/>
                  <a:pt x="480169" y="31675"/>
                  <a:pt x="476101" y="35495"/>
                </a:cubicBezTo>
                <a:cubicBezTo>
                  <a:pt x="472033" y="39315"/>
                  <a:pt x="467072" y="41225"/>
                  <a:pt x="461218" y="41225"/>
                </a:cubicBezTo>
                <a:cubicBezTo>
                  <a:pt x="455562" y="41225"/>
                  <a:pt x="450726" y="39389"/>
                  <a:pt x="446707" y="35718"/>
                </a:cubicBezTo>
                <a:cubicBezTo>
                  <a:pt x="442689" y="32047"/>
                  <a:pt x="440680" y="27384"/>
                  <a:pt x="440680" y="21729"/>
                </a:cubicBezTo>
                <a:cubicBezTo>
                  <a:pt x="440680" y="16073"/>
                  <a:pt x="442689" y="11360"/>
                  <a:pt x="446707" y="7590"/>
                </a:cubicBezTo>
                <a:cubicBezTo>
                  <a:pt x="450726" y="3820"/>
                  <a:pt x="455562" y="1934"/>
                  <a:pt x="461218" y="1934"/>
                </a:cubicBezTo>
                <a:close/>
                <a:moveTo>
                  <a:pt x="223093" y="1934"/>
                </a:moveTo>
                <a:cubicBezTo>
                  <a:pt x="228947" y="1934"/>
                  <a:pt x="233908" y="3820"/>
                  <a:pt x="237976" y="7590"/>
                </a:cubicBezTo>
                <a:cubicBezTo>
                  <a:pt x="242044" y="11360"/>
                  <a:pt x="244078" y="16073"/>
                  <a:pt x="244078" y="21729"/>
                </a:cubicBezTo>
                <a:cubicBezTo>
                  <a:pt x="244078" y="27086"/>
                  <a:pt x="242044" y="31675"/>
                  <a:pt x="237976" y="35495"/>
                </a:cubicBezTo>
                <a:cubicBezTo>
                  <a:pt x="233908" y="39315"/>
                  <a:pt x="228947" y="41225"/>
                  <a:pt x="223093" y="41225"/>
                </a:cubicBezTo>
                <a:cubicBezTo>
                  <a:pt x="217437" y="41225"/>
                  <a:pt x="212601" y="39389"/>
                  <a:pt x="208582" y="35718"/>
                </a:cubicBezTo>
                <a:cubicBezTo>
                  <a:pt x="204564" y="32047"/>
                  <a:pt x="202555" y="27384"/>
                  <a:pt x="202555" y="21729"/>
                </a:cubicBezTo>
                <a:cubicBezTo>
                  <a:pt x="202555" y="16073"/>
                  <a:pt x="204564" y="11360"/>
                  <a:pt x="208582" y="7590"/>
                </a:cubicBezTo>
                <a:cubicBezTo>
                  <a:pt x="212601" y="3820"/>
                  <a:pt x="217437" y="1934"/>
                  <a:pt x="223093" y="1934"/>
                </a:cubicBezTo>
                <a:close/>
                <a:moveTo>
                  <a:pt x="767655" y="0"/>
                </a:moveTo>
                <a:lnTo>
                  <a:pt x="802332" y="0"/>
                </a:lnTo>
                <a:lnTo>
                  <a:pt x="802332" y="225623"/>
                </a:lnTo>
                <a:lnTo>
                  <a:pt x="767655" y="2256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7582292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Table styling</a:t>
            </a:r>
          </a:p>
        </p:txBody>
      </p:sp>
      <p:sp>
        <p:nvSpPr>
          <p:cNvPr id="4" name="Table Placeholder 3"/>
          <p:cNvSpPr>
            <a:spLocks noGrp="1"/>
          </p:cNvSpPr>
          <p:nvPr>
            <p:ph type="tbl" sz="quarter" idx="10"/>
          </p:nvPr>
        </p:nvSpPr>
        <p:spPr>
          <a:xfrm>
            <a:off x="455995" y="2126198"/>
            <a:ext cx="11306469" cy="673454"/>
          </a:xfrm>
        </p:spPr>
        <p:txBody>
          <a:bodyPr/>
          <a:lstStyle/>
          <a:p>
            <a:r>
              <a:rPr lang="en-US" dirty="0"/>
              <a:t>Click icon to add table</a:t>
            </a:r>
          </a:p>
        </p:txBody>
      </p:sp>
    </p:spTree>
    <p:extLst>
      <p:ext uri="{BB962C8B-B14F-4D97-AF65-F5344CB8AC3E}">
        <p14:creationId xmlns:p14="http://schemas.microsoft.com/office/powerpoint/2010/main" val="399389584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42898307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55996" y="440495"/>
            <a:ext cx="914788" cy="196431"/>
            <a:chOff x="465139" y="449264"/>
            <a:chExt cx="933131" cy="200341"/>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bg2"/>
                </a:solidFill>
              </a:defRPr>
            </a:lvl1pPr>
          </a:lstStyle>
          <a:p>
            <a:r>
              <a:rPr lang="en-US"/>
              <a:t>Thank you.</a:t>
            </a:r>
          </a:p>
        </p:txBody>
      </p:sp>
      <p:sp>
        <p:nvSpPr>
          <p:cNvPr id="7" name="Footer Placeholder 5">
            <a:extLst>
              <a:ext uri="{FF2B5EF4-FFF2-40B4-BE49-F238E27FC236}">
                <a16:creationId xmlns:a16="http://schemas.microsoft.com/office/drawing/2014/main" id="{56940940-1359-4908-B7CB-5FD430DD7EBE}"/>
              </a:ext>
            </a:extLst>
          </p:cNvPr>
          <p:cNvSpPr>
            <a:spLocks noGrp="1"/>
          </p:cNvSpPr>
          <p:nvPr>
            <p:ph type="ftr" sz="quarter" idx="3"/>
          </p:nvPr>
        </p:nvSpPr>
        <p:spPr>
          <a:xfrm>
            <a:off x="100381" y="6487551"/>
            <a:ext cx="11926652" cy="143198"/>
          </a:xfrm>
          <a:prstGeom prst="rect">
            <a:avLst/>
          </a:prstGeom>
        </p:spPr>
        <p:txBody>
          <a:bodyPr/>
          <a:lstStyle>
            <a:lvl1pPr>
              <a:defRPr sz="784">
                <a:solidFill>
                  <a:schemeClr val="bg2"/>
                </a:solidFill>
              </a:defRPr>
            </a:lvl1pPr>
          </a:lstStyle>
          <a:p>
            <a:pPr defTabSz="914192">
              <a:defRPr/>
            </a:pPr>
            <a:endParaRPr lang="en-US" dirty="0"/>
          </a:p>
        </p:txBody>
      </p:sp>
    </p:spTree>
    <p:extLst>
      <p:ext uri="{BB962C8B-B14F-4D97-AF65-F5344CB8AC3E}">
        <p14:creationId xmlns:p14="http://schemas.microsoft.com/office/powerpoint/2010/main" val="5012190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6924079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Footer Placeholder 5">
            <a:extLst>
              <a:ext uri="{FF2B5EF4-FFF2-40B4-BE49-F238E27FC236}">
                <a16:creationId xmlns:a16="http://schemas.microsoft.com/office/drawing/2014/main" id="{5F8A29CB-41C7-4C8E-8C8E-4170360DEDCE}"/>
              </a:ext>
            </a:extLst>
          </p:cNvPr>
          <p:cNvSpPr txBox="1">
            <a:spLocks/>
          </p:cNvSpPr>
          <p:nvPr userDrawn="1"/>
        </p:nvSpPr>
        <p:spPr>
          <a:xfrm>
            <a:off x="361839" y="6543600"/>
            <a:ext cx="11586711" cy="11829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192">
              <a:defRPr/>
            </a:pPr>
            <a:r>
              <a:rPr lang="en-US" sz="784" dirty="0">
                <a:latin typeface="Segoe UI"/>
              </a:rPr>
              <a:t>© Microsoft Corporation                                                                                  								                      Microsoft 365 </a:t>
            </a:r>
          </a:p>
        </p:txBody>
      </p:sp>
    </p:spTree>
    <p:extLst>
      <p:ext uri="{BB962C8B-B14F-4D97-AF65-F5344CB8AC3E}">
        <p14:creationId xmlns:p14="http://schemas.microsoft.com/office/powerpoint/2010/main" val="103663454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584201" y="1599723"/>
            <a:ext cx="3490176" cy="3099393"/>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 name="Title 1"/>
          <p:cNvSpPr>
            <a:spLocks noGrp="1"/>
          </p:cNvSpPr>
          <p:nvPr>
            <p:ph type="title" hasCustomPrompt="1"/>
          </p:nvPr>
        </p:nvSpPr>
        <p:spPr>
          <a:xfrm>
            <a:off x="584201" y="545447"/>
            <a:ext cx="11306469" cy="403137"/>
          </a:xfrm>
        </p:spPr>
        <p:txBody>
          <a:bodyPr wrap="square" lIns="0" tIns="0" rIns="0" bIns="0">
            <a:spAutoFit/>
          </a:bodyPr>
          <a:lstStyle>
            <a:lvl1pPr>
              <a:lnSpc>
                <a:spcPts val="3136"/>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584201" y="4927922"/>
            <a:ext cx="3490176" cy="1186064"/>
          </a:xfrm>
        </p:spPr>
        <p:txBody>
          <a:bodyPr lIns="0" tIns="0" rIns="0" bIns="0"/>
          <a:lstStyle>
            <a:lvl1pPr marL="0" indent="0">
              <a:lnSpc>
                <a:spcPts val="1765"/>
              </a:lnSpc>
              <a:spcBef>
                <a:spcPts val="1176"/>
              </a:spcBef>
              <a:buNone/>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3"/>
            <a:ext cx="3465305" cy="1196097"/>
          </a:xfrm>
        </p:spPr>
        <p:txBody>
          <a:bodyPr lIns="0" tIns="0" rIns="0" bIns="0"/>
          <a:lstStyle>
            <a:lvl1pPr marL="0" marR="0" indent="0" algn="l" defTabSz="932563"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3152" y="1599723"/>
            <a:ext cx="3618381" cy="3099393"/>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465305" cy="3099394"/>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3"/>
            <a:ext cx="3618381" cy="1196097"/>
          </a:xfrm>
        </p:spPr>
        <p:txBody>
          <a:bodyPr lIns="0" tIns="0" rIns="0" bIns="0"/>
          <a:lstStyle>
            <a:lvl1pPr marL="0" marR="0" indent="0" algn="l" defTabSz="932563"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rgbClr val="000000"/>
                </a:solidFill>
              </a:defRPr>
            </a:lvl1pPr>
          </a:lstStyle>
          <a:p>
            <a:endParaRPr lang="en-US" dirty="0"/>
          </a:p>
        </p:txBody>
      </p:sp>
    </p:spTree>
    <p:extLst>
      <p:ext uri="{BB962C8B-B14F-4D97-AF65-F5344CB8AC3E}">
        <p14:creationId xmlns:p14="http://schemas.microsoft.com/office/powerpoint/2010/main" val="10111146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1"/>
            <a:ext cx="11018520" cy="1172629"/>
          </a:xfrm>
        </p:spPr>
        <p:txBody>
          <a:bodyPr wrap="square">
            <a:spAutoFit/>
          </a:bodyPr>
          <a:lstStyle>
            <a:lvl1pPr marL="0" indent="0">
              <a:buNone/>
              <a:defRPr sz="2000" b="0" i="0">
                <a:solidFill>
                  <a:srgbClr val="000000"/>
                </a:solidFill>
                <a:latin typeface="+mn-lt"/>
                <a:cs typeface="Segoe UI" panose="020B0502040204020203" pitchFamily="34" charset="0"/>
              </a:defRPr>
            </a:lvl1pPr>
            <a:lvl2pPr marL="228556" indent="0">
              <a:buNone/>
              <a:defRPr sz="1600">
                <a:solidFill>
                  <a:srgbClr val="000000"/>
                </a:solidFill>
              </a:defRPr>
            </a:lvl2pPr>
            <a:lvl3pPr marL="457112" indent="0">
              <a:buNone/>
              <a:defRPr sz="1400">
                <a:solidFill>
                  <a:srgbClr val="000000"/>
                </a:solidFill>
              </a:defRPr>
            </a:lvl3pPr>
            <a:lvl4pPr marL="685668" indent="0">
              <a:buNone/>
              <a:defRPr sz="1200">
                <a:solidFill>
                  <a:srgbClr val="000000"/>
                </a:solidFill>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735666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CF015-9711-420A-9ED6-F4ACCAF682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A8F682-1292-4D4E-A24E-CAFD95BF0E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33F1D-3B57-4752-900B-E2371921015F}"/>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B237AFB4-48B5-41C7-B141-5037D86D6B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C18329-0145-4EAC-8E50-AE6DFF8F6E66}"/>
              </a:ext>
            </a:extLst>
          </p:cNvPr>
          <p:cNvSpPr>
            <a:spLocks noGrp="1"/>
          </p:cNvSpPr>
          <p:nvPr>
            <p:ph type="sldNum" sz="quarter" idx="12"/>
          </p:nvPr>
        </p:nvSpPr>
        <p:spPr/>
        <p:txBody>
          <a:bodyPr/>
          <a:lstStyle/>
          <a:p>
            <a:fld id="{73AFA5D8-ACE1-45C4-8281-AF9D55B19270}" type="slidenum">
              <a:rPr lang="en-US" smtClean="0"/>
              <a:t>‹#›</a:t>
            </a:fld>
            <a:endParaRPr lang="en-US" dirty="0"/>
          </a:p>
        </p:txBody>
      </p:sp>
    </p:spTree>
    <p:extLst>
      <p:ext uri="{BB962C8B-B14F-4D97-AF65-F5344CB8AC3E}">
        <p14:creationId xmlns:p14="http://schemas.microsoft.com/office/powerpoint/2010/main" val="3574157188"/>
      </p:ext>
    </p:extLst>
  </p:cSld>
  <p:clrMapOvr>
    <a:masterClrMapping/>
  </p:clrMapOvr>
  <p:hf sldNum="0"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AC293C5B-8387-4849-9D97-CE328B1FB4A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551984" y="4529874"/>
            <a:ext cx="2057404" cy="1773225"/>
          </a:xfrm>
          <a:prstGeom prst="rect">
            <a:avLst/>
          </a:prstGeom>
        </p:spPr>
      </p:pic>
    </p:spTree>
    <p:extLst>
      <p:ext uri="{BB962C8B-B14F-4D97-AF65-F5344CB8AC3E}">
        <p14:creationId xmlns:p14="http://schemas.microsoft.com/office/powerpoint/2010/main" val="3194372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97510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674611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Agenda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1334881"/>
            <a:ext cx="4099484" cy="2139625"/>
          </a:xfrm>
        </p:spPr>
        <p:txBody>
          <a:bodyPr wrap="square" anchor="b">
            <a:spAutoFit/>
          </a:bodyPr>
          <a:lstStyle/>
          <a:p>
            <a:r>
              <a:rPr lang="en-US"/>
              <a:t>Click to edit Master title style</a:t>
            </a:r>
          </a:p>
        </p:txBody>
      </p:sp>
      <p:sp>
        <p:nvSpPr>
          <p:cNvPr id="5" name="Text Placeholder 4">
            <a:extLst>
              <a:ext uri="{FF2B5EF4-FFF2-40B4-BE49-F238E27FC236}">
                <a16:creationId xmlns:a16="http://schemas.microsoft.com/office/drawing/2014/main" id="{CAB37738-8159-884B-9E28-6FD3B94CA18A}"/>
              </a:ext>
            </a:extLst>
          </p:cNvPr>
          <p:cNvSpPr>
            <a:spLocks noGrp="1"/>
          </p:cNvSpPr>
          <p:nvPr>
            <p:ph type="body" sz="quarter" idx="10"/>
          </p:nvPr>
        </p:nvSpPr>
        <p:spPr>
          <a:xfrm>
            <a:off x="588263" y="3610719"/>
            <a:ext cx="4087909" cy="1162241"/>
          </a:xfrm>
        </p:spPr>
        <p:txBody>
          <a:bodyPr/>
          <a:lstStyle>
            <a:lvl1pPr marL="0" indent="0">
              <a:buNone/>
              <a:defRPr spc="-20" baseline="0"/>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4" name="Text Placeholder 3">
            <a:extLst>
              <a:ext uri="{FF2B5EF4-FFF2-40B4-BE49-F238E27FC236}">
                <a16:creationId xmlns:a16="http://schemas.microsoft.com/office/drawing/2014/main" id="{269AB0A7-BC35-A043-8B92-446F335E2FA7}"/>
              </a:ext>
            </a:extLst>
          </p:cNvPr>
          <p:cNvSpPr>
            <a:spLocks noGrp="1"/>
          </p:cNvSpPr>
          <p:nvPr>
            <p:ph idx="1" hasCustomPrompt="1"/>
          </p:nvPr>
        </p:nvSpPr>
        <p:spPr>
          <a:xfrm>
            <a:off x="5951538" y="585790"/>
            <a:ext cx="5651182" cy="5683249"/>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33438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Navy Block -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7333909"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7CC71145-A9C0-E944-96D4-65D2E6B23F48}"/>
              </a:ext>
            </a:extLst>
          </p:cNvPr>
          <p:cNvSpPr/>
          <p:nvPr userDrawn="1"/>
        </p:nvSpPr>
        <p:spPr bwMode="auto">
          <a:xfrm>
            <a:off x="8190186" y="0"/>
            <a:ext cx="400181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Footer Placeholder 5">
            <a:extLst>
              <a:ext uri="{FF2B5EF4-FFF2-40B4-BE49-F238E27FC236}">
                <a16:creationId xmlns:a16="http://schemas.microsoft.com/office/drawing/2014/main" id="{EE8095E2-7C52-4A26-ABE1-6A0C5EF721D4}"/>
              </a:ext>
            </a:extLst>
          </p:cNvPr>
          <p:cNvSpPr txBox="1">
            <a:spLocks/>
          </p:cNvSpPr>
          <p:nvPr userDrawn="1"/>
        </p:nvSpPr>
        <p:spPr>
          <a:xfrm>
            <a:off x="7223569" y="6543600"/>
            <a:ext cx="832609" cy="184507"/>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192">
              <a:defRPr/>
            </a:pPr>
            <a:r>
              <a:rPr lang="en-US" sz="784" dirty="0">
                <a:latin typeface="Segoe UI"/>
              </a:rPr>
              <a:t>Microsoft 365 </a:t>
            </a:r>
          </a:p>
        </p:txBody>
      </p:sp>
    </p:spTree>
    <p:extLst>
      <p:ext uri="{BB962C8B-B14F-4D97-AF65-F5344CB8AC3E}">
        <p14:creationId xmlns:p14="http://schemas.microsoft.com/office/powerpoint/2010/main" val="19243841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59346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1840985"/>
            <a:ext cx="4161981" cy="1292662"/>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461665"/>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5">
            <a:extLst>
              <a:ext uri="{FF2B5EF4-FFF2-40B4-BE49-F238E27FC236}">
                <a16:creationId xmlns:a16="http://schemas.microsoft.com/office/drawing/2014/main" id="{DB5D04C2-740B-42D9-86F1-ABFBD79BAACC}"/>
              </a:ext>
            </a:extLst>
          </p:cNvPr>
          <p:cNvSpPr txBox="1">
            <a:spLocks/>
          </p:cNvSpPr>
          <p:nvPr userDrawn="1"/>
        </p:nvSpPr>
        <p:spPr>
          <a:xfrm>
            <a:off x="4423515" y="6543600"/>
            <a:ext cx="832609" cy="184507"/>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192">
              <a:defRPr/>
            </a:pPr>
            <a:r>
              <a:rPr lang="en-US" sz="784" dirty="0">
                <a:latin typeface="Segoe UI"/>
              </a:rPr>
              <a:t>Microsoft 365 </a:t>
            </a:r>
          </a:p>
        </p:txBody>
      </p:sp>
    </p:spTree>
    <p:extLst>
      <p:ext uri="{BB962C8B-B14F-4D97-AF65-F5344CB8AC3E}">
        <p14:creationId xmlns:p14="http://schemas.microsoft.com/office/powerpoint/2010/main" val="35546876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231393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29" name="Picture 28" descr="Learning event illustration light">
            <a:extLst>
              <a:ext uri="{FF2B5EF4-FFF2-40B4-BE49-F238E27FC236}">
                <a16:creationId xmlns:a16="http://schemas.microsoft.com/office/drawing/2014/main" id="{2C2973FC-5D95-41B9-9BE2-450F71DD563A}"/>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28" name="Picture 27" descr="Microsoft Build logo black version">
            <a:extLst>
              <a:ext uri="{FF2B5EF4-FFF2-40B4-BE49-F238E27FC236}">
                <a16:creationId xmlns:a16="http://schemas.microsoft.com/office/drawing/2014/main" id="{0DB1A4B2-6165-44C5-805B-622D70B4999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313249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28746C4F-C4EC-4C6F-8768-2BD0BD02B9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082540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284529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4955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316044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emf"/><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theme" Target="../theme/theme2.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9" Type="http://schemas.openxmlformats.org/officeDocument/2006/relationships/slideLayout" Target="../slideLayouts/slideLayout94.xml"/><Relationship Id="rId21" Type="http://schemas.openxmlformats.org/officeDocument/2006/relationships/slideLayout" Target="../slideLayouts/slideLayout76.xml"/><Relationship Id="rId34" Type="http://schemas.openxmlformats.org/officeDocument/2006/relationships/slideLayout" Target="../slideLayouts/slideLayout89.xml"/><Relationship Id="rId7" Type="http://schemas.openxmlformats.org/officeDocument/2006/relationships/slideLayout" Target="../slideLayouts/slideLayout6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29" Type="http://schemas.openxmlformats.org/officeDocument/2006/relationships/slideLayout" Target="../slideLayouts/slideLayout84.xml"/><Relationship Id="rId41" Type="http://schemas.openxmlformats.org/officeDocument/2006/relationships/image" Target="../media/image13.emf"/><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32" Type="http://schemas.openxmlformats.org/officeDocument/2006/relationships/slideLayout" Target="../slideLayouts/slideLayout87.xml"/><Relationship Id="rId37" Type="http://schemas.openxmlformats.org/officeDocument/2006/relationships/slideLayout" Target="../slideLayouts/slideLayout92.xml"/><Relationship Id="rId40" Type="http://schemas.openxmlformats.org/officeDocument/2006/relationships/theme" Target="../theme/theme3.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36" Type="http://schemas.openxmlformats.org/officeDocument/2006/relationships/slideLayout" Target="../slideLayouts/slideLayout91.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31" Type="http://schemas.openxmlformats.org/officeDocument/2006/relationships/slideLayout" Target="../slideLayouts/slideLayout86.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30" Type="http://schemas.openxmlformats.org/officeDocument/2006/relationships/slideLayout" Target="../slideLayouts/slideLayout85.xml"/><Relationship Id="rId35" Type="http://schemas.openxmlformats.org/officeDocument/2006/relationships/slideLayout" Target="../slideLayouts/slideLayout90.xml"/><Relationship Id="rId8" Type="http://schemas.openxmlformats.org/officeDocument/2006/relationships/slideLayout" Target="../slideLayouts/slideLayout63.xml"/><Relationship Id="rId3" Type="http://schemas.openxmlformats.org/officeDocument/2006/relationships/slideLayout" Target="../slideLayouts/slideLayout58.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33" Type="http://schemas.openxmlformats.org/officeDocument/2006/relationships/slideLayout" Target="../slideLayouts/slideLayout88.xml"/><Relationship Id="rId38" Type="http://schemas.openxmlformats.org/officeDocument/2006/relationships/slideLayout" Target="../slideLayouts/slideLayout9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7.xml"/><Relationship Id="rId18" Type="http://schemas.openxmlformats.org/officeDocument/2006/relationships/slideLayout" Target="../slideLayouts/slideLayout112.xml"/><Relationship Id="rId26" Type="http://schemas.openxmlformats.org/officeDocument/2006/relationships/slideLayout" Target="../slideLayouts/slideLayout120.xml"/><Relationship Id="rId3" Type="http://schemas.openxmlformats.org/officeDocument/2006/relationships/slideLayout" Target="../slideLayouts/slideLayout97.xml"/><Relationship Id="rId21" Type="http://schemas.openxmlformats.org/officeDocument/2006/relationships/slideLayout" Target="../slideLayouts/slideLayout115.xml"/><Relationship Id="rId34" Type="http://schemas.openxmlformats.org/officeDocument/2006/relationships/theme" Target="../theme/theme4.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5" Type="http://schemas.openxmlformats.org/officeDocument/2006/relationships/slideLayout" Target="../slideLayouts/slideLayout119.xml"/><Relationship Id="rId33" Type="http://schemas.openxmlformats.org/officeDocument/2006/relationships/slideLayout" Target="../slideLayouts/slideLayout127.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20" Type="http://schemas.openxmlformats.org/officeDocument/2006/relationships/slideLayout" Target="../slideLayouts/slideLayout114.xml"/><Relationship Id="rId29" Type="http://schemas.openxmlformats.org/officeDocument/2006/relationships/slideLayout" Target="../slideLayouts/slideLayout123.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24" Type="http://schemas.openxmlformats.org/officeDocument/2006/relationships/slideLayout" Target="../slideLayouts/slideLayout118.xml"/><Relationship Id="rId32" Type="http://schemas.openxmlformats.org/officeDocument/2006/relationships/slideLayout" Target="../slideLayouts/slideLayout126.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23" Type="http://schemas.openxmlformats.org/officeDocument/2006/relationships/slideLayout" Target="../slideLayouts/slideLayout117.xml"/><Relationship Id="rId28" Type="http://schemas.openxmlformats.org/officeDocument/2006/relationships/slideLayout" Target="../slideLayouts/slideLayout122.xml"/><Relationship Id="rId10" Type="http://schemas.openxmlformats.org/officeDocument/2006/relationships/slideLayout" Target="../slideLayouts/slideLayout104.xml"/><Relationship Id="rId19" Type="http://schemas.openxmlformats.org/officeDocument/2006/relationships/slideLayout" Target="../slideLayouts/slideLayout113.xml"/><Relationship Id="rId31" Type="http://schemas.openxmlformats.org/officeDocument/2006/relationships/slideLayout" Target="../slideLayouts/slideLayout125.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 Id="rId22" Type="http://schemas.openxmlformats.org/officeDocument/2006/relationships/slideLayout" Target="../slideLayouts/slideLayout116.xml"/><Relationship Id="rId27" Type="http://schemas.openxmlformats.org/officeDocument/2006/relationships/slideLayout" Target="../slideLayouts/slideLayout121.xml"/><Relationship Id="rId30" Type="http://schemas.openxmlformats.org/officeDocument/2006/relationships/slideLayout" Target="../slideLayouts/slideLayout124.xml"/><Relationship Id="rId35" Type="http://schemas.openxmlformats.org/officeDocument/2006/relationships/image" Target="../media/image1.emf"/><Relationship Id="rId8"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3"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7763504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 id="2147483690" r:id="rId22"/>
    <p:sldLayoutId id="2147483691" r:id="rId23"/>
    <p:sldLayoutId id="2147483692" r:id="rId24"/>
    <p:sldLayoutId id="2147483693" r:id="rId25"/>
    <p:sldLayoutId id="2147483694" r:id="rId26"/>
    <p:sldLayoutId id="2147483695" r:id="rId27"/>
    <p:sldLayoutId id="2147483696" r:id="rId28"/>
    <p:sldLayoutId id="2147483697" r:id="rId29"/>
    <p:sldLayoutId id="2147483698" r:id="rId30"/>
    <p:sldLayoutId id="2147483699" r:id="rId31"/>
    <p:sldLayoutId id="2147483700" r:id="rId32"/>
    <p:sldLayoutId id="2147483701" r:id="rId33"/>
    <p:sldLayoutId id="2147483702" r:id="rId34"/>
    <p:sldLayoutId id="2147483703" r:id="rId35"/>
    <p:sldLayoutId id="2147483705" r:id="rId36"/>
    <p:sldLayoutId id="2147483706" r:id="rId37"/>
    <p:sldLayoutId id="2147483707" r:id="rId38"/>
    <p:sldLayoutId id="2147483708" r:id="rId39"/>
    <p:sldLayoutId id="2147483709" r:id="rId40"/>
    <p:sldLayoutId id="2147483710" r:id="rId4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208E45-A3F7-4C77-BC3E-B4405C11EB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AECF608-7565-4DAE-8300-070D20D63A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35B798-C505-4C29-9001-3BC361DFAC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3ED213-E3CC-4032-AF0D-B1A16C2F7E53}" type="datetimeFigureOut">
              <a:rPr lang="en-US" smtClean="0"/>
              <a:t>4/8/2021</a:t>
            </a:fld>
            <a:endParaRPr lang="en-US" dirty="0"/>
          </a:p>
        </p:txBody>
      </p:sp>
      <p:sp>
        <p:nvSpPr>
          <p:cNvPr id="5" name="Footer Placeholder 4">
            <a:extLst>
              <a:ext uri="{FF2B5EF4-FFF2-40B4-BE49-F238E27FC236}">
                <a16:creationId xmlns:a16="http://schemas.microsoft.com/office/drawing/2014/main" id="{172F3758-E0CC-431B-90A3-EFC7FD46BF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D9E6ECF-3F72-45B9-B065-47998CBA6D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B2FCDC-6551-41B1-B29E-A99923553948}" type="slidenum">
              <a:rPr lang="en-US" smtClean="0"/>
              <a:t>‹#›</a:t>
            </a:fld>
            <a:endParaRPr lang="en-US" dirty="0"/>
          </a:p>
        </p:txBody>
      </p:sp>
    </p:spTree>
    <p:extLst>
      <p:ext uri="{BB962C8B-B14F-4D97-AF65-F5344CB8AC3E}">
        <p14:creationId xmlns:p14="http://schemas.microsoft.com/office/powerpoint/2010/main" val="753774289"/>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1" cstate="screen">
            <a:extLst>
              <a:ext uri="{28A0092B-C50C-407E-A947-70E740481C1C}">
                <a14:useLocalDpi xmlns:a14="http://schemas.microsoft.com/office/drawing/2010/main"/>
              </a:ext>
            </a:extLst>
          </a:blip>
          <a:stretch>
            <a:fillRect/>
          </a:stretch>
        </p:blipFill>
        <p:spPr>
          <a:xfrm rot="5400000">
            <a:off x="9179298" y="3012080"/>
            <a:ext cx="6858623" cy="833218"/>
          </a:xfrm>
          <a:prstGeom prst="rect">
            <a:avLst/>
          </a:prstGeom>
        </p:spPr>
      </p:pic>
    </p:spTree>
    <p:extLst>
      <p:ext uri="{BB962C8B-B14F-4D97-AF65-F5344CB8AC3E}">
        <p14:creationId xmlns:p14="http://schemas.microsoft.com/office/powerpoint/2010/main" val="3256224286"/>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 id="2147483758" r:id="rId32"/>
    <p:sldLayoutId id="2147483759" r:id="rId33"/>
    <p:sldLayoutId id="2147483760" r:id="rId34"/>
    <p:sldLayoutId id="2147483761" r:id="rId35"/>
    <p:sldLayoutId id="2147483762" r:id="rId36"/>
    <p:sldLayoutId id="2147483763" r:id="rId37"/>
    <p:sldLayoutId id="2147483764" r:id="rId38"/>
    <p:sldLayoutId id="2147483765" r:id="rId39"/>
  </p:sldLayoutIdLst>
  <p:transition>
    <p:fade/>
  </p:transition>
  <p:hf hdr="0" ftr="0" dt="0"/>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666319449"/>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 id="2147483787" r:id="rId21"/>
    <p:sldLayoutId id="2147483788" r:id="rId22"/>
    <p:sldLayoutId id="2147483789" r:id="rId23"/>
    <p:sldLayoutId id="2147483790" r:id="rId24"/>
    <p:sldLayoutId id="2147483791" r:id="rId25"/>
    <p:sldLayoutId id="2147483792" r:id="rId26"/>
    <p:sldLayoutId id="2147483793" r:id="rId27"/>
    <p:sldLayoutId id="2147483794" r:id="rId28"/>
    <p:sldLayoutId id="2147483795" r:id="rId29"/>
    <p:sldLayoutId id="2147483796" r:id="rId30"/>
    <p:sldLayoutId id="2147483797" r:id="rId31"/>
    <p:sldLayoutId id="2147483798" r:id="rId32"/>
    <p:sldLayoutId id="2147483799"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1.xml"/><Relationship Id="rId1" Type="http://schemas.openxmlformats.org/officeDocument/2006/relationships/tags" Target="../tags/tag1.xml"/><Relationship Id="rId4" Type="http://schemas.openxmlformats.org/officeDocument/2006/relationships/image" Target="../media/image42.jpeg"/></Relationships>
</file>

<file path=ppt/slides/_rels/slide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54.xml"/><Relationship Id="rId6" Type="http://schemas.openxmlformats.org/officeDocument/2006/relationships/image" Target="../media/image45.jpeg"/><Relationship Id="rId5" Type="http://schemas.microsoft.com/office/2007/relationships/hdphoto" Target="../media/hdphoto1.wdp"/><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slideLayout" Target="../slideLayouts/slideLayout62.xml"/><Relationship Id="rId1" Type="http://schemas.openxmlformats.org/officeDocument/2006/relationships/themeOverride" Target="../theme/themeOverride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jpeg"/></Relationships>
</file>

<file path=ppt/slides/_rels/slide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7.xml"/></Relationships>
</file>

<file path=ppt/slides/_rels/slide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52368" y="2347913"/>
            <a:ext cx="3631312" cy="1709737"/>
          </a:xfrm>
        </p:spPr>
        <p:txBody>
          <a:bodyPr wrap="square" anchor="ctr">
            <a:normAutofit/>
          </a:bodyPr>
          <a:lstStyle/>
          <a:p>
            <a:r>
              <a:rPr lang="en-US" sz="2800" dirty="0"/>
              <a:t>04</a:t>
            </a:r>
            <a:br>
              <a:rPr lang="en-US" sz="2800" dirty="0"/>
            </a:br>
            <a:r>
              <a:rPr lang="en-US" sz="2800" dirty="0"/>
              <a:t>Microsoft MVP Summit Case Study</a:t>
            </a:r>
          </a:p>
        </p:txBody>
      </p:sp>
      <p:sp>
        <p:nvSpPr>
          <p:cNvPr id="7" name="Text Placeholder 6">
            <a:extLst>
              <a:ext uri="{FF2B5EF4-FFF2-40B4-BE49-F238E27FC236}">
                <a16:creationId xmlns:a16="http://schemas.microsoft.com/office/drawing/2014/main" id="{F74D544A-13DE-4DBA-8FCD-7A6B446AD654}"/>
              </a:ext>
            </a:extLst>
          </p:cNvPr>
          <p:cNvSpPr>
            <a:spLocks noGrp="1"/>
          </p:cNvSpPr>
          <p:nvPr>
            <p:ph type="body" sz="quarter" idx="10"/>
          </p:nvPr>
        </p:nvSpPr>
        <p:spPr>
          <a:xfrm>
            <a:off x="352368" y="4692313"/>
            <a:ext cx="3631311" cy="430887"/>
          </a:xfrm>
        </p:spPr>
        <p:txBody>
          <a:bodyPr/>
          <a:lstStyle/>
          <a:p>
            <a:endParaRPr lang="en-US" dirty="0">
              <a:solidFill>
                <a:schemeClr val="bg1"/>
              </a:solidFill>
            </a:endParaRPr>
          </a:p>
        </p:txBody>
      </p:sp>
      <p:pic>
        <p:nvPicPr>
          <p:cNvPr id="9" name="Picture 8" descr="A person sitting at a desk&#10;&#10;Description automatically generated">
            <a:extLst>
              <a:ext uri="{FF2B5EF4-FFF2-40B4-BE49-F238E27FC236}">
                <a16:creationId xmlns:a16="http://schemas.microsoft.com/office/drawing/2014/main" id="{BFE622E5-9C45-46E6-AF57-F0B333E113A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269735" y="0"/>
            <a:ext cx="7877174" cy="6858000"/>
          </a:xfrm>
          <a:prstGeom prst="rect">
            <a:avLst/>
          </a:prstGeom>
        </p:spPr>
      </p:pic>
    </p:spTree>
    <p:custDataLst>
      <p:tags r:id="rId1"/>
    </p:custDataLst>
    <p:extLst>
      <p:ext uri="{BB962C8B-B14F-4D97-AF65-F5344CB8AC3E}">
        <p14:creationId xmlns:p14="http://schemas.microsoft.com/office/powerpoint/2010/main" val="143439312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06E05999-EC8A-476B-B168-49B27654578E}"/>
              </a:ext>
            </a:extLst>
          </p:cNvPr>
          <p:cNvGrpSpPr/>
          <p:nvPr/>
        </p:nvGrpSpPr>
        <p:grpSpPr>
          <a:xfrm>
            <a:off x="1789835" y="3780320"/>
            <a:ext cx="8650351" cy="752168"/>
            <a:chOff x="1789835" y="3780320"/>
            <a:chExt cx="8650351" cy="752168"/>
          </a:xfrm>
        </p:grpSpPr>
        <p:cxnSp>
          <p:nvCxnSpPr>
            <p:cNvPr id="58" name="Straight Connector 57">
              <a:extLst>
                <a:ext uri="{FF2B5EF4-FFF2-40B4-BE49-F238E27FC236}">
                  <a16:creationId xmlns:a16="http://schemas.microsoft.com/office/drawing/2014/main" id="{748F5CC7-403A-421D-86BB-8E55B2524A39}"/>
                </a:ext>
              </a:extLst>
            </p:cNvPr>
            <p:cNvCxnSpPr>
              <a:cxnSpLocks/>
            </p:cNvCxnSpPr>
            <p:nvPr/>
          </p:nvCxnSpPr>
          <p:spPr>
            <a:xfrm flipV="1">
              <a:off x="6111995" y="3780320"/>
              <a:ext cx="0" cy="394640"/>
            </a:xfrm>
            <a:prstGeom prst="line">
              <a:avLst/>
            </a:prstGeom>
            <a:noFill/>
            <a:ln w="12700">
              <a:solidFill>
                <a:srgbClr val="C2C2C2"/>
              </a:solidFill>
              <a:prstDash val="dash"/>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cxnSp>
        <p:cxnSp>
          <p:nvCxnSpPr>
            <p:cNvPr id="71" name="Straight Connector 70">
              <a:extLst>
                <a:ext uri="{FF2B5EF4-FFF2-40B4-BE49-F238E27FC236}">
                  <a16:creationId xmlns:a16="http://schemas.microsoft.com/office/drawing/2014/main" id="{55A05D64-429D-45E4-82F3-1792FD7F08C4}"/>
                </a:ext>
              </a:extLst>
            </p:cNvPr>
            <p:cNvCxnSpPr>
              <a:cxnSpLocks/>
            </p:cNvCxnSpPr>
            <p:nvPr/>
          </p:nvCxnSpPr>
          <p:spPr>
            <a:xfrm>
              <a:off x="1789835" y="4174960"/>
              <a:ext cx="8649882" cy="0"/>
            </a:xfrm>
            <a:prstGeom prst="line">
              <a:avLst/>
            </a:prstGeom>
            <a:noFill/>
            <a:ln w="12700">
              <a:solidFill>
                <a:srgbClr val="C2C2C2"/>
              </a:solidFill>
              <a:prstDash val="dash"/>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cxnSp>
        <p:cxnSp>
          <p:nvCxnSpPr>
            <p:cNvPr id="72" name="Straight Connector 71">
              <a:extLst>
                <a:ext uri="{FF2B5EF4-FFF2-40B4-BE49-F238E27FC236}">
                  <a16:creationId xmlns:a16="http://schemas.microsoft.com/office/drawing/2014/main" id="{A4E6898C-ADF1-45CD-8FCD-DC64757EAC66}"/>
                </a:ext>
              </a:extLst>
            </p:cNvPr>
            <p:cNvCxnSpPr>
              <a:cxnSpLocks/>
            </p:cNvCxnSpPr>
            <p:nvPr/>
          </p:nvCxnSpPr>
          <p:spPr>
            <a:xfrm flipV="1">
              <a:off x="1789835" y="4174960"/>
              <a:ext cx="0" cy="357528"/>
            </a:xfrm>
            <a:prstGeom prst="line">
              <a:avLst/>
            </a:prstGeom>
            <a:noFill/>
            <a:ln w="12700">
              <a:solidFill>
                <a:srgbClr val="C2C2C2"/>
              </a:solidFill>
              <a:prstDash val="dash"/>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cxnSp>
        <p:cxnSp>
          <p:nvCxnSpPr>
            <p:cNvPr id="73" name="Straight Connector 72">
              <a:extLst>
                <a:ext uri="{FF2B5EF4-FFF2-40B4-BE49-F238E27FC236}">
                  <a16:creationId xmlns:a16="http://schemas.microsoft.com/office/drawing/2014/main" id="{CB734DF3-3730-4A8B-9DF3-1ED207F4393D}"/>
                </a:ext>
              </a:extLst>
            </p:cNvPr>
            <p:cNvCxnSpPr>
              <a:cxnSpLocks/>
            </p:cNvCxnSpPr>
            <p:nvPr/>
          </p:nvCxnSpPr>
          <p:spPr>
            <a:xfrm flipV="1">
              <a:off x="4673285" y="4174960"/>
              <a:ext cx="0" cy="357528"/>
            </a:xfrm>
            <a:prstGeom prst="line">
              <a:avLst/>
            </a:prstGeom>
            <a:noFill/>
            <a:ln w="12700">
              <a:solidFill>
                <a:srgbClr val="C2C2C2"/>
              </a:solidFill>
              <a:prstDash val="dash"/>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cxnSp>
        <p:cxnSp>
          <p:nvCxnSpPr>
            <p:cNvPr id="74" name="Straight Connector 73">
              <a:extLst>
                <a:ext uri="{FF2B5EF4-FFF2-40B4-BE49-F238E27FC236}">
                  <a16:creationId xmlns:a16="http://schemas.microsoft.com/office/drawing/2014/main" id="{ED173499-A21B-4720-874E-F10FF0F02848}"/>
                </a:ext>
              </a:extLst>
            </p:cNvPr>
            <p:cNvCxnSpPr>
              <a:cxnSpLocks/>
            </p:cNvCxnSpPr>
            <p:nvPr/>
          </p:nvCxnSpPr>
          <p:spPr>
            <a:xfrm flipV="1">
              <a:off x="7556735" y="4174960"/>
              <a:ext cx="0" cy="352136"/>
            </a:xfrm>
            <a:prstGeom prst="line">
              <a:avLst/>
            </a:prstGeom>
            <a:noFill/>
            <a:ln w="12700">
              <a:solidFill>
                <a:srgbClr val="C2C2C2"/>
              </a:solidFill>
              <a:prstDash val="dash"/>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cxnSp>
        <p:cxnSp>
          <p:nvCxnSpPr>
            <p:cNvPr id="75" name="Straight Connector 74">
              <a:extLst>
                <a:ext uri="{FF2B5EF4-FFF2-40B4-BE49-F238E27FC236}">
                  <a16:creationId xmlns:a16="http://schemas.microsoft.com/office/drawing/2014/main" id="{271990E8-39FB-41B8-8C77-144BBDA60FE0}"/>
                </a:ext>
              </a:extLst>
            </p:cNvPr>
            <p:cNvCxnSpPr>
              <a:cxnSpLocks/>
              <a:stCxn id="28" idx="0"/>
            </p:cNvCxnSpPr>
            <p:nvPr/>
          </p:nvCxnSpPr>
          <p:spPr>
            <a:xfrm flipV="1">
              <a:off x="10440186" y="4174960"/>
              <a:ext cx="0" cy="332440"/>
            </a:xfrm>
            <a:prstGeom prst="line">
              <a:avLst/>
            </a:prstGeom>
            <a:noFill/>
            <a:ln w="12700">
              <a:solidFill>
                <a:srgbClr val="C2C2C2"/>
              </a:solidFill>
              <a:prstDash val="dash"/>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cxnSp>
      </p:grpSp>
      <p:grpSp>
        <p:nvGrpSpPr>
          <p:cNvPr id="15" name="Group 14">
            <a:extLst>
              <a:ext uri="{FF2B5EF4-FFF2-40B4-BE49-F238E27FC236}">
                <a16:creationId xmlns:a16="http://schemas.microsoft.com/office/drawing/2014/main" id="{2E4F951A-635F-4497-BC1B-4DBACEC5D704}"/>
              </a:ext>
            </a:extLst>
          </p:cNvPr>
          <p:cNvGrpSpPr/>
          <p:nvPr/>
        </p:nvGrpSpPr>
        <p:grpSpPr>
          <a:xfrm>
            <a:off x="1" y="-10355"/>
            <a:ext cx="12191999" cy="2834639"/>
            <a:chOff x="1" y="-10355"/>
            <a:chExt cx="12191999" cy="2834639"/>
          </a:xfrm>
          <a:gradFill>
            <a:gsLst>
              <a:gs pos="1250">
                <a:srgbClr val="000000">
                  <a:alpha val="77000"/>
                </a:srgbClr>
              </a:gs>
              <a:gs pos="61000">
                <a:srgbClr val="000000">
                  <a:alpha val="0"/>
                </a:srgbClr>
              </a:gs>
            </a:gsLst>
            <a:lin ang="1200000" scaled="0"/>
          </a:gradFill>
        </p:grpSpPr>
        <p:pic>
          <p:nvPicPr>
            <p:cNvPr id="14" name="Picture 13" descr="A picture containing ceiling, umbrella, indoor, building&#10;&#10;Description automatically generated">
              <a:extLst>
                <a:ext uri="{FF2B5EF4-FFF2-40B4-BE49-F238E27FC236}">
                  <a16:creationId xmlns:a16="http://schemas.microsoft.com/office/drawing/2014/main" id="{D23077F4-844E-4C3E-821A-0FA7F045DAAF}"/>
                </a:ext>
              </a:extLst>
            </p:cNvPr>
            <p:cNvPicPr>
              <a:picLocks noChangeAspect="1"/>
            </p:cNvPicPr>
            <p:nvPr/>
          </p:nvPicPr>
          <p:blipFill rotWithShape="1">
            <a:blip r:embed="rId3" cstate="screen">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1" y="-10355"/>
              <a:ext cx="12191999" cy="2834639"/>
            </a:xfrm>
            <a:prstGeom prst="rect">
              <a:avLst/>
            </a:prstGeom>
            <a:grpFill/>
          </p:spPr>
        </p:pic>
        <p:pic>
          <p:nvPicPr>
            <p:cNvPr id="52" name="Picture 51" descr="A picture containing ceiling, umbrella, indoor, building&#10;&#10;Description automatically generated">
              <a:extLst>
                <a:ext uri="{FF2B5EF4-FFF2-40B4-BE49-F238E27FC236}">
                  <a16:creationId xmlns:a16="http://schemas.microsoft.com/office/drawing/2014/main" id="{D4E29C0A-57BB-415A-BF08-D007965E3CD0}"/>
                </a:ext>
              </a:extLst>
            </p:cNvPr>
            <p:cNvPicPr>
              <a:picLocks noChangeAspect="1"/>
            </p:cNvPicPr>
            <p:nvPr/>
          </p:nvPicPr>
          <p:blipFill rotWithShape="1">
            <a:blip r:embed="rId4" cstate="screen">
              <a:alphaModFix amt="65000"/>
              <a:duotone>
                <a:prstClr val="black"/>
                <a:schemeClr val="accent3">
                  <a:tint val="45000"/>
                  <a:satMod val="400000"/>
                </a:schemeClr>
              </a:duotone>
              <a:extLst>
                <a:ext uri="{BEBA8EAE-BF5A-486C-A8C5-ECC9F3942E4B}">
                  <a14:imgProps xmlns:a14="http://schemas.microsoft.com/office/drawing/2010/main">
                    <a14:imgLayer r:embed="rId5">
                      <a14:imgEffect>
                        <a14:colorTemperature colorTemp="7136"/>
                      </a14:imgEffect>
                    </a14:imgLayer>
                  </a14:imgProps>
                </a:ext>
                <a:ext uri="{28A0092B-C50C-407E-A947-70E740481C1C}">
                  <a14:useLocalDpi xmlns:a14="http://schemas.microsoft.com/office/drawing/2010/main"/>
                </a:ext>
              </a:extLst>
            </a:blip>
            <a:srcRect/>
            <a:stretch/>
          </p:blipFill>
          <p:spPr>
            <a:xfrm>
              <a:off x="1" y="-10355"/>
              <a:ext cx="12191999" cy="2834639"/>
            </a:xfrm>
            <a:prstGeom prst="rect">
              <a:avLst/>
            </a:prstGeom>
            <a:blipFill>
              <a:blip r:embed="rId6"/>
              <a:tile tx="0" ty="0" sx="100000" sy="100000" flip="none" algn="tl"/>
            </a:blipFill>
          </p:spPr>
        </p:pic>
      </p:grpSp>
      <p:sp>
        <p:nvSpPr>
          <p:cNvPr id="21" name="Title 8">
            <a:extLst>
              <a:ext uri="{FF2B5EF4-FFF2-40B4-BE49-F238E27FC236}">
                <a16:creationId xmlns:a16="http://schemas.microsoft.com/office/drawing/2014/main" id="{E4367210-2403-497A-8B17-3CD3ED31E00A}"/>
              </a:ext>
            </a:extLst>
          </p:cNvPr>
          <p:cNvSpPr txBox="1">
            <a:spLocks/>
          </p:cNvSpPr>
          <p:nvPr/>
        </p:nvSpPr>
        <p:spPr>
          <a:xfrm>
            <a:off x="429460" y="1035814"/>
            <a:ext cx="11333080" cy="742300"/>
          </a:xfrm>
          <a:prstGeom prst="rect">
            <a:avLst/>
          </a:prstGeom>
        </p:spPr>
        <p:txBody>
          <a:bodyPr vert="horz" wrap="square" lIns="0" tIns="164592" rIns="0" bIns="0" rtlCol="0" anchor="t">
            <a:noAutofit/>
          </a:bodyPr>
          <a:lstStyle>
            <a:lvl1pPr algn="l" defTabSz="914367" rtl="0" eaLnBrk="1" latinLnBrk="0" hangingPunct="1">
              <a:lnSpc>
                <a:spcPct val="90000"/>
              </a:lnSpc>
              <a:spcBef>
                <a:spcPct val="0"/>
              </a:spcBef>
              <a:buNone/>
              <a:defRPr lang="en-US" sz="3137" b="0" kern="1200" cap="none" spc="-147" baseline="0">
                <a:ln w="3175">
                  <a:noFill/>
                </a:ln>
                <a:solidFill>
                  <a:srgbClr val="000000"/>
                </a:soli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147" normalizeH="0" baseline="0" noProof="0" dirty="0">
                <a:ln w="3175">
                  <a:noFill/>
                </a:ln>
                <a:solidFill>
                  <a:srgbClr val="FFFFFF"/>
                </a:solidFill>
                <a:effectLst/>
                <a:uLnTx/>
                <a:uFillTx/>
                <a:latin typeface="Segoe UI Light" panose="020B0502040204020203" pitchFamily="34" charset="0"/>
                <a:ea typeface="+mn-ea"/>
                <a:cs typeface="Segoe UI Light" panose="020B0502040204020203" pitchFamily="34" charset="0"/>
              </a:rPr>
              <a:t>Story Time – Microsoft MVP Summit</a:t>
            </a:r>
            <a:endParaRPr kumimoji="0" lang="en-US" sz="3600" b="1" i="0" u="none" strike="noStrike" kern="1200" cap="none" spc="-147" normalizeH="0" baseline="0" noProof="0" dirty="0">
              <a:ln w="3175">
                <a:noFill/>
              </a:ln>
              <a:solidFill>
                <a:srgbClr val="FF0000"/>
              </a:solidFill>
              <a:effectLst/>
              <a:highlight>
                <a:srgbClr val="FFFF00"/>
              </a:highlight>
              <a:uLnTx/>
              <a:uFillTx/>
              <a:latin typeface="Segoe UI Light" panose="020B0502040204020203" pitchFamily="34" charset="0"/>
              <a:ea typeface="+mn-ea"/>
              <a:cs typeface="Segoe UI Light" panose="020B0502040204020203" pitchFamily="34" charset="0"/>
            </a:endParaRPr>
          </a:p>
        </p:txBody>
      </p:sp>
      <p:sp>
        <p:nvSpPr>
          <p:cNvPr id="33" name="Rectangle: Rounded Corners 32">
            <a:extLst>
              <a:ext uri="{FF2B5EF4-FFF2-40B4-BE49-F238E27FC236}">
                <a16:creationId xmlns:a16="http://schemas.microsoft.com/office/drawing/2014/main" id="{C4067AD7-4A8B-4AA7-93CA-43501FBD85F8}"/>
              </a:ext>
            </a:extLst>
          </p:cNvPr>
          <p:cNvSpPr/>
          <p:nvPr/>
        </p:nvSpPr>
        <p:spPr bwMode="auto">
          <a:xfrm>
            <a:off x="4653861" y="3245112"/>
            <a:ext cx="2916267" cy="547768"/>
          </a:xfrm>
          <a:prstGeom prst="roundRect">
            <a:avLst>
              <a:gd name="adj" fmla="val 50000"/>
            </a:avLst>
          </a:prstGeom>
          <a:solidFill>
            <a:schemeClr val="tx1">
              <a:lumMod val="75000"/>
              <a:lumOff val="25000"/>
            </a:schemeClr>
          </a:solidFill>
          <a:ln>
            <a:solidFill>
              <a:schemeClr val="bg1"/>
            </a:solidFill>
            <a:headEnd type="none" w="med" len="med"/>
            <a:tailEnd type="none" w="med" len="med"/>
          </a:ln>
          <a:effectLst>
            <a:outerShdw blurRad="1270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4 Day Global Event</a:t>
            </a:r>
          </a:p>
        </p:txBody>
      </p:sp>
      <p:sp>
        <p:nvSpPr>
          <p:cNvPr id="67" name="Rectangle 66">
            <a:extLst>
              <a:ext uri="{FF2B5EF4-FFF2-40B4-BE49-F238E27FC236}">
                <a16:creationId xmlns:a16="http://schemas.microsoft.com/office/drawing/2014/main" id="{B0BEEF97-5405-4D7C-A19A-C12AC8603A96}"/>
              </a:ext>
            </a:extLst>
          </p:cNvPr>
          <p:cNvSpPr/>
          <p:nvPr/>
        </p:nvSpPr>
        <p:spPr>
          <a:xfrm>
            <a:off x="594151" y="5595040"/>
            <a:ext cx="2324846"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30 day runway</a:t>
            </a:r>
          </a:p>
        </p:txBody>
      </p:sp>
      <p:grpSp>
        <p:nvGrpSpPr>
          <p:cNvPr id="97" name="Group 96">
            <a:extLst>
              <a:ext uri="{FF2B5EF4-FFF2-40B4-BE49-F238E27FC236}">
                <a16:creationId xmlns:a16="http://schemas.microsoft.com/office/drawing/2014/main" id="{C4E9C565-DBC5-401C-AAA8-A72D6135904F}"/>
              </a:ext>
            </a:extLst>
          </p:cNvPr>
          <p:cNvGrpSpPr/>
          <p:nvPr/>
        </p:nvGrpSpPr>
        <p:grpSpPr>
          <a:xfrm>
            <a:off x="9353177" y="4507400"/>
            <a:ext cx="2091764" cy="2164858"/>
            <a:chOff x="9353177" y="4507400"/>
            <a:chExt cx="2091764" cy="2164858"/>
          </a:xfrm>
        </p:grpSpPr>
        <p:sp>
          <p:nvSpPr>
            <p:cNvPr id="70" name="Rectangle 69">
              <a:extLst>
                <a:ext uri="{FF2B5EF4-FFF2-40B4-BE49-F238E27FC236}">
                  <a16:creationId xmlns:a16="http://schemas.microsoft.com/office/drawing/2014/main" id="{B33733F6-C9BB-423F-B54B-BB3476429B6A}"/>
                </a:ext>
              </a:extLst>
            </p:cNvPr>
            <p:cNvSpPr/>
            <p:nvPr/>
          </p:nvSpPr>
          <p:spPr>
            <a:xfrm>
              <a:off x="9353177" y="5595040"/>
              <a:ext cx="2091764" cy="10772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Embrace the difference:  preparation &amp; communication critical</a:t>
              </a:r>
            </a:p>
          </p:txBody>
        </p:sp>
        <p:grpSp>
          <p:nvGrpSpPr>
            <p:cNvPr id="22" name="Group 21">
              <a:extLst>
                <a:ext uri="{FF2B5EF4-FFF2-40B4-BE49-F238E27FC236}">
                  <a16:creationId xmlns:a16="http://schemas.microsoft.com/office/drawing/2014/main" id="{8DA0032E-FFE5-4243-A5FD-7D07E2F1842F}"/>
                </a:ext>
              </a:extLst>
            </p:cNvPr>
            <p:cNvGrpSpPr/>
            <p:nvPr/>
          </p:nvGrpSpPr>
          <p:grpSpPr>
            <a:xfrm>
              <a:off x="9982986" y="4507400"/>
              <a:ext cx="914400" cy="914400"/>
              <a:chOff x="10348665" y="4031186"/>
              <a:chExt cx="914400" cy="914400"/>
            </a:xfrm>
          </p:grpSpPr>
          <p:sp>
            <p:nvSpPr>
              <p:cNvPr id="28" name="Oval 27">
                <a:extLst>
                  <a:ext uri="{FF2B5EF4-FFF2-40B4-BE49-F238E27FC236}">
                    <a16:creationId xmlns:a16="http://schemas.microsoft.com/office/drawing/2014/main" id="{360CB116-64D4-47F2-9E7D-92412603C52F}"/>
                  </a:ext>
                </a:extLst>
              </p:cNvPr>
              <p:cNvSpPr/>
              <p:nvPr/>
            </p:nvSpPr>
            <p:spPr bwMode="auto">
              <a:xfrm>
                <a:off x="10348665" y="4031186"/>
                <a:ext cx="914400" cy="914400"/>
              </a:xfrm>
              <a:prstGeom prst="ellipse">
                <a:avLst/>
              </a:prstGeom>
              <a:solidFill>
                <a:schemeClr val="bg1">
                  <a:lumMod val="85000"/>
                </a:schemeClr>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37" name="money_2" title="Icon of a dollar sign with an arrow around it pointing clockwise">
                <a:extLst>
                  <a:ext uri="{FF2B5EF4-FFF2-40B4-BE49-F238E27FC236}">
                    <a16:creationId xmlns:a16="http://schemas.microsoft.com/office/drawing/2014/main" id="{DD4661FE-4506-44B9-94EF-B54C81B325DF}"/>
                  </a:ext>
                </a:extLst>
              </p:cNvPr>
              <p:cNvSpPr>
                <a:spLocks noChangeAspect="1" noEditPoints="1"/>
              </p:cNvSpPr>
              <p:nvPr/>
            </p:nvSpPr>
            <p:spPr bwMode="auto">
              <a:xfrm>
                <a:off x="10583616" y="4267275"/>
                <a:ext cx="419414" cy="442222"/>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905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grpSp>
      <p:sp>
        <p:nvSpPr>
          <p:cNvPr id="69" name="Rectangle 68">
            <a:extLst>
              <a:ext uri="{FF2B5EF4-FFF2-40B4-BE49-F238E27FC236}">
                <a16:creationId xmlns:a16="http://schemas.microsoft.com/office/drawing/2014/main" id="{E73883CD-CBAD-485F-9A73-D13059B3AF46}"/>
              </a:ext>
            </a:extLst>
          </p:cNvPr>
          <p:cNvSpPr/>
          <p:nvPr/>
        </p:nvSpPr>
        <p:spPr>
          <a:xfrm>
            <a:off x="6446133" y="5595040"/>
            <a:ext cx="2221203" cy="10772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Attendee Experience:</a:t>
            </a:r>
            <a:br>
              <a:rPr kumimoji="0" lang="en-US" sz="1600" b="1"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br>
            <a:r>
              <a:rPr kumimoji="0" lang="en-US" sz="1600" b="1"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Microsoft Teams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Teams Live Events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Channel Meetings</a:t>
            </a:r>
          </a:p>
        </p:txBody>
      </p:sp>
      <p:sp>
        <p:nvSpPr>
          <p:cNvPr id="68" name="Rectangle 67">
            <a:extLst>
              <a:ext uri="{FF2B5EF4-FFF2-40B4-BE49-F238E27FC236}">
                <a16:creationId xmlns:a16="http://schemas.microsoft.com/office/drawing/2014/main" id="{756FB6D0-906A-4CE5-A29C-89F1788721AC}"/>
              </a:ext>
            </a:extLst>
          </p:cNvPr>
          <p:cNvSpPr/>
          <p:nvPr/>
        </p:nvSpPr>
        <p:spPr>
          <a:xfrm>
            <a:off x="2835563" y="5595040"/>
            <a:ext cx="3685309" cy="140038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Multi Day, Multi Track</a:t>
            </a:r>
          </a:p>
          <a:p>
            <a:pPr marL="0" marR="0" lvl="0" indent="0" algn="ctr" defTabSz="914192" rtl="0" eaLnBrk="1" fontAlgn="auto" latinLnBrk="0" hangingPunct="1">
              <a:lnSpc>
                <a:spcPct val="100000"/>
              </a:lnSpc>
              <a:spcBef>
                <a:spcPts val="0"/>
              </a:spcBef>
              <a:spcAft>
                <a:spcPts val="588"/>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15 executive meetings</a:t>
            </a:r>
            <a:br>
              <a:rPr kumimoji="0" lang="en-US" sz="1600" b="1"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br>
            <a:r>
              <a:rPr kumimoji="0" lang="en-US" sz="1600" b="1"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800+ sessions including repeats</a:t>
            </a:r>
            <a:br>
              <a:rPr kumimoji="0" lang="en-US" sz="1600" b="1"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br>
            <a:r>
              <a:rPr kumimoji="0" lang="en-US" sz="1600" b="1"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3,300 guests loaded to the tenant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 name="Oval 2">
            <a:extLst>
              <a:ext uri="{FF2B5EF4-FFF2-40B4-BE49-F238E27FC236}">
                <a16:creationId xmlns:a16="http://schemas.microsoft.com/office/drawing/2014/main" id="{0AEC7A0A-53CF-4336-A544-CEC5FEEC9AF9}"/>
              </a:ext>
            </a:extLst>
          </p:cNvPr>
          <p:cNvSpPr/>
          <p:nvPr/>
        </p:nvSpPr>
        <p:spPr bwMode="auto">
          <a:xfrm>
            <a:off x="7148608" y="4527096"/>
            <a:ext cx="914400" cy="914400"/>
          </a:xfrm>
          <a:prstGeom prst="ellipse">
            <a:avLst/>
          </a:prstGeom>
          <a:solidFill>
            <a:schemeClr val="bg1">
              <a:lumMod val="85000"/>
            </a:schemeClr>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4" name="Freeform 96" title="Icon of a gear with a wrench">
            <a:extLst>
              <a:ext uri="{FF2B5EF4-FFF2-40B4-BE49-F238E27FC236}">
                <a16:creationId xmlns:a16="http://schemas.microsoft.com/office/drawing/2014/main" id="{4DA217EB-7E96-45DF-994F-20AC4CE4E936}"/>
              </a:ext>
            </a:extLst>
          </p:cNvPr>
          <p:cNvSpPr>
            <a:spLocks noChangeAspect="1" noEditPoints="1"/>
          </p:cNvSpPr>
          <p:nvPr/>
        </p:nvSpPr>
        <p:spPr bwMode="auto">
          <a:xfrm>
            <a:off x="7379842" y="4743489"/>
            <a:ext cx="451931" cy="41612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905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 name="Oval 4">
            <a:extLst>
              <a:ext uri="{FF2B5EF4-FFF2-40B4-BE49-F238E27FC236}">
                <a16:creationId xmlns:a16="http://schemas.microsoft.com/office/drawing/2014/main" id="{1E8475AC-6D3E-4334-9FD2-94A74E8B6992}"/>
              </a:ext>
            </a:extLst>
          </p:cNvPr>
          <p:cNvSpPr/>
          <p:nvPr/>
        </p:nvSpPr>
        <p:spPr bwMode="auto">
          <a:xfrm>
            <a:off x="1381709" y="4543709"/>
            <a:ext cx="914400" cy="914400"/>
          </a:xfrm>
          <a:prstGeom prst="ellipse">
            <a:avLst/>
          </a:prstGeom>
          <a:solidFill>
            <a:schemeClr val="bg1">
              <a:lumMod val="85000"/>
            </a:schemeClr>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6" name="Calendar" title="Icon of a calendar">
            <a:extLst>
              <a:ext uri="{FF2B5EF4-FFF2-40B4-BE49-F238E27FC236}">
                <a16:creationId xmlns:a16="http://schemas.microsoft.com/office/drawing/2014/main" id="{ACB61E3C-0A11-49E7-9FF1-198CC2BD876E}"/>
              </a:ext>
            </a:extLst>
          </p:cNvPr>
          <p:cNvSpPr>
            <a:spLocks noChangeAspect="1" noEditPoints="1"/>
          </p:cNvSpPr>
          <p:nvPr/>
        </p:nvSpPr>
        <p:spPr bwMode="auto">
          <a:xfrm>
            <a:off x="1583862" y="4805058"/>
            <a:ext cx="411946" cy="394725"/>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905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7" name="Oval 6">
            <a:extLst>
              <a:ext uri="{FF2B5EF4-FFF2-40B4-BE49-F238E27FC236}">
                <a16:creationId xmlns:a16="http://schemas.microsoft.com/office/drawing/2014/main" id="{05AF52FA-9BF7-4D39-AAA4-795E3F14413C}"/>
              </a:ext>
            </a:extLst>
          </p:cNvPr>
          <p:cNvSpPr/>
          <p:nvPr/>
        </p:nvSpPr>
        <p:spPr bwMode="auto">
          <a:xfrm>
            <a:off x="4240622" y="4527096"/>
            <a:ext cx="914400" cy="914400"/>
          </a:xfrm>
          <a:prstGeom prst="ellipse">
            <a:avLst/>
          </a:prstGeom>
          <a:solidFill>
            <a:schemeClr val="bg1">
              <a:lumMod val="85000"/>
            </a:schemeClr>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8" name="people_12" title="Icon of three people">
            <a:extLst>
              <a:ext uri="{FF2B5EF4-FFF2-40B4-BE49-F238E27FC236}">
                <a16:creationId xmlns:a16="http://schemas.microsoft.com/office/drawing/2014/main" id="{1CC2015F-B7D1-4197-ADBA-38B51BB5F6BB}"/>
              </a:ext>
            </a:extLst>
          </p:cNvPr>
          <p:cNvSpPr>
            <a:spLocks noChangeAspect="1" noEditPoints="1"/>
          </p:cNvSpPr>
          <p:nvPr/>
        </p:nvSpPr>
        <p:spPr bwMode="auto">
          <a:xfrm>
            <a:off x="4451308" y="4827234"/>
            <a:ext cx="420167" cy="358477"/>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690322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A23C1DC4-1E6B-463D-A6EE-7A16B91133F8}"/>
              </a:ext>
              <a:ext uri="{C183D7F6-B498-43B3-948B-1728B52AA6E4}">
                <adec:decorative xmlns:adec="http://schemas.microsoft.com/office/drawing/2017/decorative" val="1"/>
              </a:ext>
            </a:extLst>
          </p:cNvPr>
          <p:cNvSpPr/>
          <p:nvPr/>
        </p:nvSpPr>
        <p:spPr bwMode="auto">
          <a:xfrm>
            <a:off x="6096000" y="487"/>
            <a:ext cx="6095134"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AB79E259-E053-4472-AA4F-582DFD1C19B3}"/>
              </a:ext>
            </a:extLst>
          </p:cNvPr>
          <p:cNvSpPr>
            <a:spLocks noGrp="1"/>
          </p:cNvSpPr>
          <p:nvPr>
            <p:ph type="title"/>
          </p:nvPr>
        </p:nvSpPr>
        <p:spPr>
          <a:xfrm>
            <a:off x="370637" y="289443"/>
            <a:ext cx="11114807" cy="543108"/>
          </a:xfrm>
        </p:spPr>
        <p:txBody>
          <a:bodyPr vert="horz" wrap="square" lIns="0" tIns="0" rIns="0" bIns="0" rtlCol="0" anchor="t">
            <a:spAutoFit/>
          </a:bodyPr>
          <a:lstStyle/>
          <a:p>
            <a:pPr>
              <a:lnSpc>
                <a:spcPct val="100000"/>
              </a:lnSpc>
            </a:pPr>
            <a:r>
              <a:rPr lang="en-US" sz="3529" spc="0" dirty="0">
                <a:solidFill>
                  <a:srgbClr val="000000"/>
                </a:solidFill>
              </a:rPr>
              <a:t>MVP/RD Summit Recap</a:t>
            </a:r>
          </a:p>
        </p:txBody>
      </p:sp>
      <p:sp>
        <p:nvSpPr>
          <p:cNvPr id="27" name="Text Placeholder 26">
            <a:extLst>
              <a:ext uri="{FF2B5EF4-FFF2-40B4-BE49-F238E27FC236}">
                <a16:creationId xmlns:a16="http://schemas.microsoft.com/office/drawing/2014/main" id="{CD9B4423-1A93-49B3-92C3-ED18A0E6B480}"/>
              </a:ext>
            </a:extLst>
          </p:cNvPr>
          <p:cNvSpPr>
            <a:spLocks noGrp="1"/>
          </p:cNvSpPr>
          <p:nvPr>
            <p:ph type="body" sz="quarter" idx="10"/>
          </p:nvPr>
        </p:nvSpPr>
        <p:spPr>
          <a:xfrm>
            <a:off x="370637" y="1053203"/>
            <a:ext cx="5540868" cy="5310384"/>
          </a:xfrm>
        </p:spPr>
        <p:txBody>
          <a:bodyPr vert="horz" wrap="square" lIns="0" tIns="0" rIns="0" bIns="0" rtlCol="0">
            <a:spAutoFit/>
          </a:bodyPr>
          <a:lstStyle/>
          <a:p>
            <a:pPr defTabSz="914192">
              <a:lnSpc>
                <a:spcPct val="100000"/>
              </a:lnSpc>
              <a:spcBef>
                <a:spcPts val="0"/>
              </a:spcBef>
              <a:spcAft>
                <a:spcPts val="882"/>
              </a:spcAft>
              <a:buSzTx/>
            </a:pPr>
            <a:r>
              <a:rPr lang="en-US" sz="1765" dirty="0">
                <a:solidFill>
                  <a:srgbClr val="0078D4"/>
                </a:solidFill>
                <a:latin typeface="+mj-lt"/>
                <a:cs typeface="Segoe UI Light" panose="020B0502040204020203" pitchFamily="34" charset="0"/>
              </a:rPr>
              <a:t>Situation</a:t>
            </a:r>
          </a:p>
          <a:p>
            <a:pPr defTabSz="914192">
              <a:lnSpc>
                <a:spcPct val="100000"/>
              </a:lnSpc>
              <a:spcBef>
                <a:spcPts val="0"/>
              </a:spcBef>
              <a:buSzTx/>
            </a:pPr>
            <a:r>
              <a:rPr lang="en-US" sz="1176" dirty="0">
                <a:cs typeface="Segoe UI Light" panose="020B0502040204020203" pitchFamily="34" charset="0"/>
              </a:rPr>
              <a:t>Due to the pandemic, we quickly transitioned our previously scheduled MVP/RD Summit in March to a virtual event.  This event brings together Microsoft executives, product leaders and developers with our Most Valuable Professional (MVP) and Regional Director (RD) communities and served all Microsoft product areas including Azure, Microsoft 365 and Business Applications Groups.  The event was produced by Karuana Gatimu of the Customer Advocacy Group in Microsoft Teams and hosted on the </a:t>
            </a:r>
            <a:r>
              <a:rPr lang="en-US" sz="1176" b="1" dirty="0">
                <a:cs typeface="Segoe UI Light" panose="020B0502040204020203" pitchFamily="34" charset="0"/>
              </a:rPr>
              <a:t>Microsoft Tenant </a:t>
            </a:r>
            <a:r>
              <a:rPr lang="en-US" sz="1176" dirty="0">
                <a:cs typeface="Segoe UI Light" panose="020B0502040204020203" pitchFamily="34" charset="0"/>
              </a:rPr>
              <a:t>to validate our virtual event strategy in this unfamiliar situation.</a:t>
            </a:r>
          </a:p>
          <a:p>
            <a:pPr defTabSz="914192">
              <a:lnSpc>
                <a:spcPct val="100000"/>
              </a:lnSpc>
              <a:spcBef>
                <a:spcPts val="0"/>
              </a:spcBef>
              <a:buSzTx/>
            </a:pPr>
            <a:endParaRPr lang="en-US" sz="1372" b="1" dirty="0">
              <a:cs typeface="Segoe UI Light" panose="020B0502040204020203" pitchFamily="34" charset="0"/>
            </a:endParaRPr>
          </a:p>
          <a:p>
            <a:pPr defTabSz="914192">
              <a:lnSpc>
                <a:spcPct val="100000"/>
              </a:lnSpc>
              <a:spcBef>
                <a:spcPts val="0"/>
              </a:spcBef>
              <a:spcAft>
                <a:spcPts val="882"/>
              </a:spcAft>
              <a:buSzTx/>
            </a:pPr>
            <a:r>
              <a:rPr lang="en-US" sz="1765" dirty="0">
                <a:solidFill>
                  <a:srgbClr val="0078D4"/>
                </a:solidFill>
                <a:latin typeface="+mj-lt"/>
                <a:cs typeface="Segoe UI Light" panose="020B0502040204020203" pitchFamily="34" charset="0"/>
              </a:rPr>
              <a:t>Results</a:t>
            </a:r>
          </a:p>
          <a:p>
            <a:pPr marL="179277" indent="-179277">
              <a:lnSpc>
                <a:spcPct val="100000"/>
              </a:lnSpc>
              <a:spcBef>
                <a:spcPts val="0"/>
              </a:spcBef>
              <a:spcAft>
                <a:spcPts val="588"/>
              </a:spcAft>
              <a:buFont typeface="Wingdings" panose="05000000000000000000" pitchFamily="2" charset="2"/>
              <a:buChar char=""/>
            </a:pPr>
            <a:r>
              <a:rPr lang="en-US" sz="1176" b="1" dirty="0">
                <a:cs typeface="Segoe UI Light" panose="020B0502040204020203" pitchFamily="34" charset="0"/>
              </a:rPr>
              <a:t>Feedback</a:t>
            </a:r>
            <a:r>
              <a:rPr lang="en-US" sz="1176" dirty="0">
                <a:cs typeface="Segoe UI Light" panose="020B0502040204020203" pitchFamily="34" charset="0"/>
              </a:rPr>
              <a:t>: Roundly positive, with gratitude for not canceling the event and providing an outlet for connectivity with supportive peers </a:t>
            </a:r>
          </a:p>
          <a:p>
            <a:pPr marL="179277" indent="-179277">
              <a:lnSpc>
                <a:spcPct val="100000"/>
              </a:lnSpc>
              <a:spcBef>
                <a:spcPts val="0"/>
              </a:spcBef>
              <a:spcAft>
                <a:spcPts val="588"/>
              </a:spcAft>
              <a:buFont typeface="Wingdings" panose="05000000000000000000" pitchFamily="2" charset="2"/>
              <a:buChar char=""/>
            </a:pPr>
            <a:r>
              <a:rPr lang="en-US" sz="1176" dirty="0">
                <a:cs typeface="Segoe UI Light" panose="020B0502040204020203" pitchFamily="34" charset="0"/>
              </a:rPr>
              <a:t>Chat logs were very active with users staying all day, across multiple times zones </a:t>
            </a:r>
          </a:p>
          <a:p>
            <a:pPr marL="179277" indent="-179277">
              <a:lnSpc>
                <a:spcPct val="100000"/>
              </a:lnSpc>
              <a:spcBef>
                <a:spcPts val="0"/>
              </a:spcBef>
              <a:spcAft>
                <a:spcPts val="588"/>
              </a:spcAft>
              <a:buFont typeface="Wingdings" panose="05000000000000000000" pitchFamily="2" charset="2"/>
              <a:buChar char=""/>
            </a:pPr>
            <a:r>
              <a:rPr lang="en-US" sz="1176" dirty="0">
                <a:cs typeface="Segoe UI Light" panose="020B0502040204020203" pitchFamily="34" charset="0"/>
              </a:rPr>
              <a:t>4,826 users in MVP Summit team; 230 users in RD Summit team </a:t>
            </a:r>
          </a:p>
          <a:p>
            <a:pPr marL="179277" indent="-179277">
              <a:lnSpc>
                <a:spcPct val="100000"/>
              </a:lnSpc>
              <a:spcBef>
                <a:spcPts val="0"/>
              </a:spcBef>
              <a:spcAft>
                <a:spcPts val="588"/>
              </a:spcAft>
              <a:buFont typeface="Wingdings" panose="05000000000000000000" pitchFamily="2" charset="2"/>
              <a:buChar char=""/>
            </a:pPr>
            <a:r>
              <a:rPr lang="en-US" sz="1176" dirty="0">
                <a:cs typeface="Segoe UI Light" panose="020B0502040204020203" pitchFamily="34" charset="0"/>
              </a:rPr>
              <a:t>Maintained high engagement throughout 3-day schedule with 3844, 3622, and 3388 active users   </a:t>
            </a:r>
          </a:p>
          <a:p>
            <a:pPr marL="179277" indent="-179277">
              <a:lnSpc>
                <a:spcPct val="100000"/>
              </a:lnSpc>
              <a:spcBef>
                <a:spcPts val="0"/>
              </a:spcBef>
              <a:spcAft>
                <a:spcPts val="588"/>
              </a:spcAft>
              <a:buFont typeface="Wingdings" panose="05000000000000000000" pitchFamily="2" charset="2"/>
              <a:buChar char=""/>
            </a:pPr>
            <a:r>
              <a:rPr lang="en-US" sz="1176" dirty="0">
                <a:cs typeface="Segoe UI Light" panose="020B0502040204020203" pitchFamily="34" charset="0"/>
              </a:rPr>
              <a:t>Day-over-day drop-off were much lower than anticipated for an online/virtual event  </a:t>
            </a:r>
          </a:p>
          <a:p>
            <a:pPr marL="179277" indent="-179277">
              <a:lnSpc>
                <a:spcPct val="100000"/>
              </a:lnSpc>
              <a:spcBef>
                <a:spcPts val="0"/>
              </a:spcBef>
              <a:spcAft>
                <a:spcPts val="588"/>
              </a:spcAft>
              <a:buFont typeface="Wingdings" panose="05000000000000000000" pitchFamily="2" charset="2"/>
              <a:buChar char=""/>
            </a:pPr>
            <a:r>
              <a:rPr lang="en-US" sz="1176" dirty="0">
                <a:cs typeface="Segoe UI Light" panose="020B0502040204020203" pitchFamily="34" charset="0"/>
              </a:rPr>
              <a:t>Users interacted with Presenters and each other at an unprecedented scale (Community Zone!)</a:t>
            </a:r>
          </a:p>
          <a:p>
            <a:pPr marL="358555" lvl="1" indent="-179277">
              <a:lnSpc>
                <a:spcPct val="100000"/>
              </a:lnSpc>
              <a:spcBef>
                <a:spcPts val="0"/>
              </a:spcBef>
              <a:spcAft>
                <a:spcPts val="588"/>
              </a:spcAft>
              <a:buFont typeface="Wingdings" panose="05000000000000000000" pitchFamily="2" charset="2"/>
              <a:buChar char=""/>
            </a:pPr>
            <a:r>
              <a:rPr lang="en-US" sz="1176" dirty="0">
                <a:cs typeface="Segoe UI Light" panose="020B0502040204020203" pitchFamily="34" charset="0"/>
              </a:rPr>
              <a:t>Over first 3 days saw 15,758, 18,404, 18,647 messages respectively  </a:t>
            </a:r>
          </a:p>
          <a:p>
            <a:pPr marL="358555" lvl="1" indent="-179277">
              <a:lnSpc>
                <a:spcPct val="100000"/>
              </a:lnSpc>
              <a:spcBef>
                <a:spcPts val="0"/>
              </a:spcBef>
              <a:spcAft>
                <a:spcPts val="588"/>
              </a:spcAft>
              <a:buFont typeface="Wingdings" panose="05000000000000000000" pitchFamily="2" charset="2"/>
              <a:buChar char=""/>
            </a:pPr>
            <a:r>
              <a:rPr lang="en-US" sz="1176" dirty="0">
                <a:cs typeface="Segoe UI Light" panose="020B0502040204020203" pitchFamily="34" charset="0"/>
              </a:rPr>
              <a:t>Engagement saw 2,162 tweets with #MVPSummit hashtag reaching 3.4m people and generating 8.5m impressions with extremely high sentiment  </a:t>
            </a:r>
          </a:p>
        </p:txBody>
      </p:sp>
      <p:pic>
        <p:nvPicPr>
          <p:cNvPr id="9" name="Picture 2" descr="Image preview">
            <a:extLst>
              <a:ext uri="{FF2B5EF4-FFF2-40B4-BE49-F238E27FC236}">
                <a16:creationId xmlns:a16="http://schemas.microsoft.com/office/drawing/2014/main" id="{769A98F0-D911-4D24-ABD3-9B911A377230}"/>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6229701" y="457623"/>
            <a:ext cx="5811461" cy="2535370"/>
          </a:xfrm>
          <a:prstGeom prst="rect">
            <a:avLst/>
          </a:prstGeom>
          <a:solidFill>
            <a:schemeClr val="bg1">
              <a:lumMod val="95000"/>
            </a:schemeClr>
          </a:solidFill>
          <a:ln>
            <a:solidFill>
              <a:schemeClr val="bg1">
                <a:lumMod val="75000"/>
              </a:schemeClr>
            </a:solidFill>
            <a:headEnd type="none" w="med" len="med"/>
            <a:tailEnd type="none" w="med" len="med"/>
          </a:ln>
          <a:effectLst/>
        </p:spPr>
      </p:pic>
      <p:grpSp>
        <p:nvGrpSpPr>
          <p:cNvPr id="12" name="Group 11" descr="Twitter example">
            <a:extLst>
              <a:ext uri="{FF2B5EF4-FFF2-40B4-BE49-F238E27FC236}">
                <a16:creationId xmlns:a16="http://schemas.microsoft.com/office/drawing/2014/main" id="{633ACF1D-1AC0-435D-A702-99397B7382A0}"/>
              </a:ext>
            </a:extLst>
          </p:cNvPr>
          <p:cNvGrpSpPr/>
          <p:nvPr/>
        </p:nvGrpSpPr>
        <p:grpSpPr>
          <a:xfrm>
            <a:off x="6229702" y="3058975"/>
            <a:ext cx="2483907" cy="3304613"/>
            <a:chOff x="6099169" y="3342855"/>
            <a:chExt cx="2518280" cy="3350343"/>
          </a:xfrm>
        </p:grpSpPr>
        <p:pic>
          <p:nvPicPr>
            <p:cNvPr id="13" name="Picture 14">
              <a:extLst>
                <a:ext uri="{FF2B5EF4-FFF2-40B4-BE49-F238E27FC236}">
                  <a16:creationId xmlns:a16="http://schemas.microsoft.com/office/drawing/2014/main" id="{34A15DCD-38B8-405D-A9FE-6ED22CE52623}"/>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6099169" y="3342855"/>
              <a:ext cx="2518280" cy="3350343"/>
            </a:xfrm>
            <a:prstGeom prst="rect">
              <a:avLst/>
            </a:prstGeom>
            <a:solidFill>
              <a:schemeClr val="bg1">
                <a:lumMod val="95000"/>
              </a:schemeClr>
            </a:solidFill>
            <a:ln>
              <a:solidFill>
                <a:schemeClr val="bg1">
                  <a:lumMod val="75000"/>
                </a:schemeClr>
              </a:solidFill>
              <a:headEnd type="none" w="med" len="med"/>
              <a:tailEnd type="none" w="med" len="med"/>
            </a:ln>
            <a:effectLst/>
          </p:spPr>
        </p:pic>
        <p:pic>
          <p:nvPicPr>
            <p:cNvPr id="14" name="Picture 10" descr="See the source image">
              <a:extLst>
                <a:ext uri="{FF2B5EF4-FFF2-40B4-BE49-F238E27FC236}">
                  <a16:creationId xmlns:a16="http://schemas.microsoft.com/office/drawing/2014/main" id="{CA47683E-AA6F-4914-9E4F-A7089B7FEC5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235945" y="3476646"/>
              <a:ext cx="194456" cy="158094"/>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4" descr="Teams example">
            <a:extLst>
              <a:ext uri="{FF2B5EF4-FFF2-40B4-BE49-F238E27FC236}">
                <a16:creationId xmlns:a16="http://schemas.microsoft.com/office/drawing/2014/main" id="{E354B793-F862-4CA3-BBA9-E03FCC00CD8E}"/>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8772129" y="3058976"/>
            <a:ext cx="3273755" cy="1612594"/>
          </a:xfrm>
          <a:prstGeom prst="rect">
            <a:avLst/>
          </a:prstGeom>
          <a:solidFill>
            <a:schemeClr val="bg1">
              <a:lumMod val="95000"/>
            </a:schemeClr>
          </a:solidFill>
          <a:ln>
            <a:solidFill>
              <a:schemeClr val="bg1">
                <a:lumMod val="75000"/>
              </a:schemeClr>
            </a:solidFill>
            <a:headEnd type="none" w="med" len="med"/>
            <a:tailEnd type="none" w="med" len="med"/>
          </a:ln>
          <a:effectLst/>
        </p:spPr>
      </p:pic>
      <p:pic>
        <p:nvPicPr>
          <p:cNvPr id="16" name="Picture 6" descr="Channel example">
            <a:extLst>
              <a:ext uri="{FF2B5EF4-FFF2-40B4-BE49-F238E27FC236}">
                <a16:creationId xmlns:a16="http://schemas.microsoft.com/office/drawing/2014/main" id="{4C66710A-3D53-4E56-A433-780410F64D3B}"/>
              </a:ext>
            </a:extLst>
          </p:cNvPr>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8772128" y="4737887"/>
            <a:ext cx="2762673" cy="1372183"/>
          </a:xfrm>
          <a:prstGeom prst="rect">
            <a:avLst/>
          </a:prstGeom>
          <a:solidFill>
            <a:schemeClr val="bg1">
              <a:lumMod val="95000"/>
            </a:schemeClr>
          </a:solidFill>
          <a:ln>
            <a:solidFill>
              <a:schemeClr val="bg1">
                <a:lumMod val="75000"/>
              </a:schemeClr>
            </a:solidFill>
            <a:headEnd type="none" w="med" len="med"/>
            <a:tailEnd type="none" w="med" len="med"/>
          </a:ln>
          <a:effectLst/>
        </p:spPr>
      </p:pic>
    </p:spTree>
    <p:extLst>
      <p:ext uri="{BB962C8B-B14F-4D97-AF65-F5344CB8AC3E}">
        <p14:creationId xmlns:p14="http://schemas.microsoft.com/office/powerpoint/2010/main" val="239438189"/>
      </p:ext>
    </p:extLst>
  </p:cSld>
  <p:clrMapOvr>
    <a:overrideClrMapping bg1="lt1" tx1="dk1" bg2="lt2" tx2="dk2" accent1="accent1" accent2="accent2" accent3="accent3" accent4="accent4" accent5="accent5" accent6="accent6" hlink="hlink" folHlink="folHlink"/>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Teams channels">
            <a:extLst>
              <a:ext uri="{FF2B5EF4-FFF2-40B4-BE49-F238E27FC236}">
                <a16:creationId xmlns:a16="http://schemas.microsoft.com/office/drawing/2014/main" id="{583CCDB5-5DA9-4058-9527-DAD0768E0E1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92156" y="718198"/>
            <a:ext cx="3681048" cy="3714819"/>
          </a:xfrm>
          <a:prstGeom prst="rect">
            <a:avLst/>
          </a:prstGeom>
          <a:ln>
            <a:solidFill>
              <a:schemeClr val="tx1"/>
            </a:solidFill>
          </a:ln>
          <a:effectLst/>
        </p:spPr>
      </p:pic>
      <p:sp>
        <p:nvSpPr>
          <p:cNvPr id="2" name="Title 1">
            <a:extLst>
              <a:ext uri="{FF2B5EF4-FFF2-40B4-BE49-F238E27FC236}">
                <a16:creationId xmlns:a16="http://schemas.microsoft.com/office/drawing/2014/main" id="{1FBBA26C-3271-4180-9BDD-A201F6058AF1}"/>
              </a:ext>
            </a:extLst>
          </p:cNvPr>
          <p:cNvSpPr>
            <a:spLocks noGrp="1"/>
          </p:cNvSpPr>
          <p:nvPr>
            <p:ph type="title"/>
          </p:nvPr>
        </p:nvSpPr>
        <p:spPr>
          <a:xfrm>
            <a:off x="396496" y="327955"/>
            <a:ext cx="11076497" cy="543108"/>
          </a:xfrm>
        </p:spPr>
        <p:txBody>
          <a:bodyPr vert="horz" wrap="square" lIns="0" tIns="0" rIns="0" bIns="0" rtlCol="0" anchor="t">
            <a:spAutoFit/>
          </a:bodyPr>
          <a:lstStyle/>
          <a:p>
            <a:pPr>
              <a:lnSpc>
                <a:spcPct val="100000"/>
              </a:lnSpc>
            </a:pPr>
            <a:r>
              <a:rPr lang="en-US" sz="3529" spc="0" dirty="0">
                <a:solidFill>
                  <a:schemeClr val="tx1"/>
                </a:solidFill>
              </a:rPr>
              <a:t>MVP Summit Team Design</a:t>
            </a:r>
          </a:p>
        </p:txBody>
      </p:sp>
      <p:sp>
        <p:nvSpPr>
          <p:cNvPr id="3" name="Content Placeholder 2">
            <a:extLst>
              <a:ext uri="{FF2B5EF4-FFF2-40B4-BE49-F238E27FC236}">
                <a16:creationId xmlns:a16="http://schemas.microsoft.com/office/drawing/2014/main" id="{9F19DDE8-329F-491F-AFFF-5B27F2BFD82A}"/>
              </a:ext>
            </a:extLst>
          </p:cNvPr>
          <p:cNvSpPr>
            <a:spLocks noGrp="1"/>
          </p:cNvSpPr>
          <p:nvPr>
            <p:ph idx="1"/>
          </p:nvPr>
        </p:nvSpPr>
        <p:spPr>
          <a:xfrm>
            <a:off x="431138" y="1153987"/>
            <a:ext cx="6050704" cy="4556067"/>
          </a:xfrm>
        </p:spPr>
        <p:txBody>
          <a:bodyPr vert="horz" wrap="square" lIns="0" tIns="0" rIns="0" bIns="0" rtlCol="0" anchor="t">
            <a:spAutoFit/>
          </a:bodyPr>
          <a:lstStyle/>
          <a:p>
            <a:pPr>
              <a:lnSpc>
                <a:spcPct val="100000"/>
              </a:lnSpc>
              <a:spcBef>
                <a:spcPts val="0"/>
              </a:spcBef>
              <a:spcAft>
                <a:spcPts val="588"/>
              </a:spcAft>
            </a:pPr>
            <a:r>
              <a:rPr lang="en-US" sz="1765" dirty="0">
                <a:latin typeface="+mn-lt"/>
              </a:rPr>
              <a:t>Custom produced Teams Live Events for keynotes</a:t>
            </a:r>
          </a:p>
          <a:p>
            <a:pPr>
              <a:lnSpc>
                <a:spcPct val="100000"/>
              </a:lnSpc>
              <a:spcBef>
                <a:spcPts val="0"/>
              </a:spcBef>
              <a:spcAft>
                <a:spcPts val="588"/>
              </a:spcAft>
            </a:pPr>
            <a:r>
              <a:rPr lang="en-US" sz="1765" dirty="0">
                <a:latin typeface="+mn-lt"/>
              </a:rPr>
              <a:t>Conference information hosted on SharePoint included with Microsoft Teams</a:t>
            </a:r>
          </a:p>
          <a:p>
            <a:pPr>
              <a:lnSpc>
                <a:spcPct val="100000"/>
              </a:lnSpc>
              <a:spcBef>
                <a:spcPts val="0"/>
              </a:spcBef>
              <a:spcAft>
                <a:spcPts val="588"/>
              </a:spcAft>
            </a:pPr>
            <a:r>
              <a:rPr lang="en-US" sz="1765" dirty="0">
                <a:latin typeface="+mn-lt"/>
              </a:rPr>
              <a:t>On-demand content hosted in a Stream channel for follow-up viewing</a:t>
            </a:r>
          </a:p>
          <a:p>
            <a:pPr>
              <a:lnSpc>
                <a:spcPct val="100000"/>
              </a:lnSpc>
              <a:spcBef>
                <a:spcPts val="0"/>
              </a:spcBef>
              <a:spcAft>
                <a:spcPts val="588"/>
              </a:spcAft>
            </a:pPr>
            <a:r>
              <a:rPr lang="en-US" sz="1765" dirty="0">
                <a:latin typeface="+mn-lt"/>
              </a:rPr>
              <a:t>Channels for each track</a:t>
            </a:r>
          </a:p>
          <a:p>
            <a:pPr>
              <a:lnSpc>
                <a:spcPct val="100000"/>
              </a:lnSpc>
              <a:spcBef>
                <a:spcPts val="0"/>
              </a:spcBef>
              <a:spcAft>
                <a:spcPts val="588"/>
              </a:spcAft>
            </a:pPr>
            <a:r>
              <a:rPr lang="en-US" sz="1765" dirty="0">
                <a:latin typeface="+mn-lt"/>
              </a:rPr>
              <a:t>Main agenda and links in SharePoint page pinned in Teams</a:t>
            </a:r>
          </a:p>
          <a:p>
            <a:pPr>
              <a:lnSpc>
                <a:spcPct val="100000"/>
              </a:lnSpc>
              <a:spcBef>
                <a:spcPts val="0"/>
              </a:spcBef>
              <a:spcAft>
                <a:spcPts val="588"/>
              </a:spcAft>
            </a:pPr>
            <a:r>
              <a:rPr lang="en-US" sz="1765" dirty="0">
                <a:latin typeface="+mn-lt"/>
              </a:rPr>
              <a:t>Each session scheduled as channel meeting</a:t>
            </a:r>
          </a:p>
          <a:p>
            <a:pPr>
              <a:lnSpc>
                <a:spcPct val="100000"/>
              </a:lnSpc>
              <a:spcBef>
                <a:spcPts val="0"/>
              </a:spcBef>
              <a:spcAft>
                <a:spcPts val="588"/>
              </a:spcAft>
            </a:pPr>
            <a:r>
              <a:rPr lang="en-US" sz="1765" dirty="0">
                <a:latin typeface="+mn-lt"/>
              </a:rPr>
              <a:t>Community Zone channel</a:t>
            </a:r>
          </a:p>
          <a:p>
            <a:pPr>
              <a:lnSpc>
                <a:spcPct val="100000"/>
              </a:lnSpc>
              <a:spcBef>
                <a:spcPts val="0"/>
              </a:spcBef>
              <a:spcAft>
                <a:spcPts val="588"/>
              </a:spcAft>
            </a:pPr>
            <a:r>
              <a:rPr lang="en-US" sz="1765" dirty="0">
                <a:latin typeface="+mn-lt"/>
              </a:rPr>
              <a:t>Event Support channel</a:t>
            </a:r>
          </a:p>
          <a:p>
            <a:pPr>
              <a:lnSpc>
                <a:spcPct val="100000"/>
              </a:lnSpc>
              <a:spcBef>
                <a:spcPts val="0"/>
              </a:spcBef>
              <a:spcAft>
                <a:spcPts val="588"/>
              </a:spcAft>
            </a:pPr>
            <a:r>
              <a:rPr lang="en-US" sz="1765" dirty="0">
                <a:latin typeface="+mn-lt"/>
              </a:rPr>
              <a:t>Speaker Support channel</a:t>
            </a:r>
          </a:p>
          <a:p>
            <a:pPr>
              <a:lnSpc>
                <a:spcPct val="100000"/>
              </a:lnSpc>
              <a:spcBef>
                <a:spcPts val="0"/>
              </a:spcBef>
              <a:spcAft>
                <a:spcPts val="588"/>
              </a:spcAft>
            </a:pPr>
            <a:r>
              <a:rPr lang="en-US" sz="1765" dirty="0">
                <a:latin typeface="+mn-lt"/>
              </a:rPr>
              <a:t>Private channels for event organizers</a:t>
            </a:r>
          </a:p>
          <a:p>
            <a:pPr>
              <a:lnSpc>
                <a:spcPct val="100000"/>
              </a:lnSpc>
              <a:spcBef>
                <a:spcPts val="0"/>
              </a:spcBef>
              <a:spcAft>
                <a:spcPts val="588"/>
              </a:spcAft>
            </a:pPr>
            <a:r>
              <a:rPr lang="en-US" sz="1765" dirty="0">
                <a:latin typeface="+mn-lt"/>
              </a:rPr>
              <a:t>Custom survey tool used for session feedback; results aggregated in Power BI dashboard</a:t>
            </a:r>
          </a:p>
        </p:txBody>
      </p:sp>
      <p:pic>
        <p:nvPicPr>
          <p:cNvPr id="4" name="Picture 3" descr="Channels list">
            <a:extLst>
              <a:ext uri="{FF2B5EF4-FFF2-40B4-BE49-F238E27FC236}">
                <a16:creationId xmlns:a16="http://schemas.microsoft.com/office/drawing/2014/main" id="{80BD8695-4955-4F03-9ED1-4D33EA5EE2F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29105" y="2329137"/>
            <a:ext cx="2133973" cy="3810667"/>
          </a:xfrm>
          <a:prstGeom prst="rect">
            <a:avLst/>
          </a:prstGeom>
          <a:ln>
            <a:solidFill>
              <a:schemeClr val="tx1"/>
            </a:solidFill>
          </a:ln>
          <a:effectLst/>
        </p:spPr>
      </p:pic>
      <p:sp>
        <p:nvSpPr>
          <p:cNvPr id="8" name="TextBox 7">
            <a:extLst>
              <a:ext uri="{FF2B5EF4-FFF2-40B4-BE49-F238E27FC236}">
                <a16:creationId xmlns:a16="http://schemas.microsoft.com/office/drawing/2014/main" id="{072151EA-ED68-40D5-9491-0CEC8F6BD333}"/>
              </a:ext>
              <a:ext uri="{C183D7F6-B498-43B3-948B-1728B52AA6E4}">
                <adec:decorative xmlns:adec="http://schemas.microsoft.com/office/drawing/2017/decorative" val="1"/>
              </a:ext>
            </a:extLst>
          </p:cNvPr>
          <p:cNvSpPr txBox="1"/>
          <p:nvPr/>
        </p:nvSpPr>
        <p:spPr>
          <a:xfrm>
            <a:off x="11719295" y="6094498"/>
            <a:ext cx="472705" cy="323601"/>
          </a:xfrm>
          <a:prstGeom prst="rect">
            <a:avLst/>
          </a:prstGeom>
          <a:solidFill>
            <a:schemeClr val="tx1">
              <a:lumMod val="10000"/>
              <a:lumOff val="90000"/>
            </a:schemeClr>
          </a:solidFill>
        </p:spPr>
        <p:txBody>
          <a:bodyPr wrap="none" lIns="134464" tIns="89642" rIns="134464" bIns="89642" rtlCol="0">
            <a:spAutoFit/>
          </a:bodyPr>
          <a:lstStyle/>
          <a:p>
            <a:pPr marL="0" marR="0" lvl="0" indent="0" algn="r" defTabSz="914367"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dirty="0">
                <a:ln>
                  <a:noFill/>
                </a:ln>
                <a:solidFill>
                  <a:srgbClr val="2F2F2F"/>
                </a:solidFill>
                <a:effectLst/>
                <a:uLnTx/>
                <a:uFillTx/>
                <a:latin typeface="Segoe UI Semibold" panose="020B0702040204020203" pitchFamily="34" charset="0"/>
                <a:ea typeface="+mn-ea"/>
                <a:cs typeface="Segoe UI Semibold" panose="020B0702040204020203" pitchFamily="34" charset="0"/>
              </a:rPr>
              <a:t>152</a:t>
            </a:r>
          </a:p>
        </p:txBody>
      </p:sp>
    </p:spTree>
    <p:extLst>
      <p:ext uri="{BB962C8B-B14F-4D97-AF65-F5344CB8AC3E}">
        <p14:creationId xmlns:p14="http://schemas.microsoft.com/office/powerpoint/2010/main" val="3871253009"/>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FFEBE-9401-49D4-923C-E92B4F409C44}"/>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5942EDB1-FAE5-4E87-8FF9-74BF86085E2F}"/>
              </a:ext>
            </a:extLst>
          </p:cNvPr>
          <p:cNvSpPr>
            <a:spLocks noGrp="1"/>
          </p:cNvSpPr>
          <p:nvPr>
            <p:ph sz="quarter" idx="10"/>
          </p:nvPr>
        </p:nvSpPr>
        <p:spPr/>
        <p:txBody>
          <a:bodyPr/>
          <a:lstStyle/>
          <a:p>
            <a:endParaRPr lang="en-US" dirty="0"/>
          </a:p>
        </p:txBody>
      </p:sp>
      <p:pic>
        <p:nvPicPr>
          <p:cNvPr id="5" name="Picture 4">
            <a:extLst>
              <a:ext uri="{FF2B5EF4-FFF2-40B4-BE49-F238E27FC236}">
                <a16:creationId xmlns:a16="http://schemas.microsoft.com/office/drawing/2014/main" id="{FC26324F-3718-4501-A7D0-9DEAC56A0E06}"/>
              </a:ext>
            </a:extLst>
          </p:cNvPr>
          <p:cNvPicPr>
            <a:picLocks noChangeAspect="1"/>
          </p:cNvPicPr>
          <p:nvPr/>
        </p:nvPicPr>
        <p:blipFill>
          <a:blip r:embed="rId2"/>
          <a:stretch>
            <a:fillRect/>
          </a:stretch>
        </p:blipFill>
        <p:spPr>
          <a:xfrm>
            <a:off x="11379" y="0"/>
            <a:ext cx="12169242" cy="6858000"/>
          </a:xfrm>
          <a:prstGeom prst="rect">
            <a:avLst/>
          </a:prstGeom>
        </p:spPr>
      </p:pic>
    </p:spTree>
    <p:extLst>
      <p:ext uri="{BB962C8B-B14F-4D97-AF65-F5344CB8AC3E}">
        <p14:creationId xmlns:p14="http://schemas.microsoft.com/office/powerpoint/2010/main" val="24079122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Digital Event Learning Series_v1" id="{626FB5F6-FE97-2A4A-ADFF-1ADA4F546DD2}" vid="{987AFF1C-C372-0E4A-9A8A-417EABDFF31C}"/>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VE Playbook by Section.potx" id="{21F7DD0C-1D1E-4BF4-82BE-A985DC9083B5}" vid="{BF6250F5-AEBE-4939-B91F-0CFD637DD502}"/>
    </a:ext>
  </a:extLst>
</a:theme>
</file>

<file path=ppt/theme/theme4.xml><?xml version="1.0" encoding="utf-8"?>
<a:theme xmlns:a="http://schemas.openxmlformats.org/drawingml/2006/main" name="9-51151_Build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_Build_Digital_Event_Template_v06.potx" id="{17C79C83-DA9A-4732-BE22-B24D85D72D7A}" vid="{0CF8668E-9624-458F-94E5-524990C8E3A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0</TotalTime>
  <Words>395</Words>
  <Application>Microsoft Office PowerPoint</Application>
  <PresentationFormat>Widescreen</PresentationFormat>
  <Paragraphs>40</Paragraphs>
  <Slides>5</Slides>
  <Notes>2</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5</vt:i4>
      </vt:variant>
    </vt:vector>
  </HeadingPairs>
  <TitlesOfParts>
    <vt:vector size="18" baseType="lpstr">
      <vt:lpstr>Arial</vt:lpstr>
      <vt:lpstr>Calibri</vt:lpstr>
      <vt:lpstr>Calibri Light</vt:lpstr>
      <vt:lpstr>Consolas</vt:lpstr>
      <vt:lpstr>Segoe UI</vt:lpstr>
      <vt:lpstr>Segoe UI Light</vt:lpstr>
      <vt:lpstr>Segoe UI Semibold</vt:lpstr>
      <vt:lpstr>Segoe UI Semilight</vt:lpstr>
      <vt:lpstr>Wingdings</vt:lpstr>
      <vt:lpstr>White Template</vt:lpstr>
      <vt:lpstr>1_Office Theme</vt:lpstr>
      <vt:lpstr>Office 365 PPT Template - 2017</vt:lpstr>
      <vt:lpstr>9-51151_Build_White_Template</vt:lpstr>
      <vt:lpstr>04 Microsoft MVP Summit Case Study</vt:lpstr>
      <vt:lpstr>PowerPoint Presentation</vt:lpstr>
      <vt:lpstr>MVP/RD Summit Recap</vt:lpstr>
      <vt:lpstr>MVP Summit Team Design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2021-04-08T19:48:47Z</dcterms:created>
  <dcterms:modified xsi:type="dcterms:W3CDTF">2021-04-09T01:28:44Z</dcterms:modified>
</cp:coreProperties>
</file>